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8" r:id="rId5"/>
    <p:sldId id="267" r:id="rId6"/>
    <p:sldId id="262" r:id="rId7"/>
    <p:sldId id="265" r:id="rId8"/>
    <p:sldId id="263" r:id="rId9"/>
    <p:sldId id="264" r:id="rId10"/>
    <p:sldId id="258" r:id="rId11"/>
    <p:sldId id="259"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1" d="100"/>
          <a:sy n="111" d="100"/>
        </p:scale>
        <p:origin x="33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691B22-E94F-4E75-B426-7070974733D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it-IT"/>
          </a:p>
        </p:txBody>
      </p:sp>
      <p:sp>
        <p:nvSpPr>
          <p:cNvPr id="3" name="Подзаголовок 2">
            <a:extLst>
              <a:ext uri="{FF2B5EF4-FFF2-40B4-BE49-F238E27FC236}">
                <a16:creationId xmlns:a16="http://schemas.microsoft.com/office/drawing/2014/main" id="{4F296143-5EF8-4A83-8538-544C6D697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it-IT"/>
          </a:p>
        </p:txBody>
      </p:sp>
      <p:sp>
        <p:nvSpPr>
          <p:cNvPr id="4" name="Дата 3">
            <a:extLst>
              <a:ext uri="{FF2B5EF4-FFF2-40B4-BE49-F238E27FC236}">
                <a16:creationId xmlns:a16="http://schemas.microsoft.com/office/drawing/2014/main" id="{CD606E87-4571-4A26-AA0E-64591049F1BA}"/>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5" name="Нижний колонтитул 4">
            <a:extLst>
              <a:ext uri="{FF2B5EF4-FFF2-40B4-BE49-F238E27FC236}">
                <a16:creationId xmlns:a16="http://schemas.microsoft.com/office/drawing/2014/main" id="{FD1B8BF2-C6AE-4348-AC80-A766CAA1EB84}"/>
              </a:ext>
            </a:extLst>
          </p:cNvPr>
          <p:cNvSpPr>
            <a:spLocks noGrp="1"/>
          </p:cNvSpPr>
          <p:nvPr>
            <p:ph type="ftr" sz="quarter" idx="11"/>
          </p:nvPr>
        </p:nvSpPr>
        <p:spPr/>
        <p:txBody>
          <a:bodyPr/>
          <a:lstStyle/>
          <a:p>
            <a:endParaRPr lang="it-IT"/>
          </a:p>
        </p:txBody>
      </p:sp>
      <p:sp>
        <p:nvSpPr>
          <p:cNvPr id="6" name="Номер слайда 5">
            <a:extLst>
              <a:ext uri="{FF2B5EF4-FFF2-40B4-BE49-F238E27FC236}">
                <a16:creationId xmlns:a16="http://schemas.microsoft.com/office/drawing/2014/main" id="{0AA154FD-E67B-4A1D-AEC8-F4CA87AE4A9D}"/>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282114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F8F048-26F3-46A7-A2D8-1EB64CD3FD9B}"/>
              </a:ext>
            </a:extLst>
          </p:cNvPr>
          <p:cNvSpPr>
            <a:spLocks noGrp="1"/>
          </p:cNvSpPr>
          <p:nvPr>
            <p:ph type="title"/>
          </p:nvPr>
        </p:nvSpPr>
        <p:spPr/>
        <p:txBody>
          <a:bodyPr/>
          <a:lstStyle/>
          <a:p>
            <a:r>
              <a:rPr lang="ru-RU"/>
              <a:t>Образец заголовка</a:t>
            </a:r>
            <a:endParaRPr lang="it-IT"/>
          </a:p>
        </p:txBody>
      </p:sp>
      <p:sp>
        <p:nvSpPr>
          <p:cNvPr id="3" name="Вертикальный текст 2">
            <a:extLst>
              <a:ext uri="{FF2B5EF4-FFF2-40B4-BE49-F238E27FC236}">
                <a16:creationId xmlns:a16="http://schemas.microsoft.com/office/drawing/2014/main" id="{3619B089-CA50-4E94-9315-E1CAFBD98033}"/>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it-IT"/>
          </a:p>
        </p:txBody>
      </p:sp>
      <p:sp>
        <p:nvSpPr>
          <p:cNvPr id="4" name="Дата 3">
            <a:extLst>
              <a:ext uri="{FF2B5EF4-FFF2-40B4-BE49-F238E27FC236}">
                <a16:creationId xmlns:a16="http://schemas.microsoft.com/office/drawing/2014/main" id="{FD4C3852-45E5-4C2B-8685-9811A9622FAC}"/>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5" name="Нижний колонтитул 4">
            <a:extLst>
              <a:ext uri="{FF2B5EF4-FFF2-40B4-BE49-F238E27FC236}">
                <a16:creationId xmlns:a16="http://schemas.microsoft.com/office/drawing/2014/main" id="{70D8AAC5-96C4-453D-BBC6-F36850C4B029}"/>
              </a:ext>
            </a:extLst>
          </p:cNvPr>
          <p:cNvSpPr>
            <a:spLocks noGrp="1"/>
          </p:cNvSpPr>
          <p:nvPr>
            <p:ph type="ftr" sz="quarter" idx="11"/>
          </p:nvPr>
        </p:nvSpPr>
        <p:spPr/>
        <p:txBody>
          <a:bodyPr/>
          <a:lstStyle/>
          <a:p>
            <a:endParaRPr lang="it-IT"/>
          </a:p>
        </p:txBody>
      </p:sp>
      <p:sp>
        <p:nvSpPr>
          <p:cNvPr id="6" name="Номер слайда 5">
            <a:extLst>
              <a:ext uri="{FF2B5EF4-FFF2-40B4-BE49-F238E27FC236}">
                <a16:creationId xmlns:a16="http://schemas.microsoft.com/office/drawing/2014/main" id="{74269481-2C9D-420A-BC08-DE96A55F2010}"/>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346359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C3656F0C-2F6C-4033-82A4-960E8C34827B}"/>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it-IT"/>
          </a:p>
        </p:txBody>
      </p:sp>
      <p:sp>
        <p:nvSpPr>
          <p:cNvPr id="3" name="Вертикальный текст 2">
            <a:extLst>
              <a:ext uri="{FF2B5EF4-FFF2-40B4-BE49-F238E27FC236}">
                <a16:creationId xmlns:a16="http://schemas.microsoft.com/office/drawing/2014/main" id="{130C0CD1-B725-4A16-93F7-FA5799F9540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it-IT"/>
          </a:p>
        </p:txBody>
      </p:sp>
      <p:sp>
        <p:nvSpPr>
          <p:cNvPr id="4" name="Дата 3">
            <a:extLst>
              <a:ext uri="{FF2B5EF4-FFF2-40B4-BE49-F238E27FC236}">
                <a16:creationId xmlns:a16="http://schemas.microsoft.com/office/drawing/2014/main" id="{78396828-AEAD-4DCE-BDB4-A9074FF56C45}"/>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5" name="Нижний колонтитул 4">
            <a:extLst>
              <a:ext uri="{FF2B5EF4-FFF2-40B4-BE49-F238E27FC236}">
                <a16:creationId xmlns:a16="http://schemas.microsoft.com/office/drawing/2014/main" id="{679EB6BF-72F7-44E1-908C-7C6441BFF1B7}"/>
              </a:ext>
            </a:extLst>
          </p:cNvPr>
          <p:cNvSpPr>
            <a:spLocks noGrp="1"/>
          </p:cNvSpPr>
          <p:nvPr>
            <p:ph type="ftr" sz="quarter" idx="11"/>
          </p:nvPr>
        </p:nvSpPr>
        <p:spPr/>
        <p:txBody>
          <a:bodyPr/>
          <a:lstStyle/>
          <a:p>
            <a:endParaRPr lang="it-IT"/>
          </a:p>
        </p:txBody>
      </p:sp>
      <p:sp>
        <p:nvSpPr>
          <p:cNvPr id="6" name="Номер слайда 5">
            <a:extLst>
              <a:ext uri="{FF2B5EF4-FFF2-40B4-BE49-F238E27FC236}">
                <a16:creationId xmlns:a16="http://schemas.microsoft.com/office/drawing/2014/main" id="{ABE4C106-60DD-4E9F-8FE0-E4D888C74CFE}"/>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6429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F80669-DC1D-4D7E-B1EC-6BA19A195ED0}"/>
              </a:ext>
            </a:extLst>
          </p:cNvPr>
          <p:cNvSpPr>
            <a:spLocks noGrp="1"/>
          </p:cNvSpPr>
          <p:nvPr>
            <p:ph type="title"/>
          </p:nvPr>
        </p:nvSpPr>
        <p:spPr/>
        <p:txBody>
          <a:bodyPr/>
          <a:lstStyle/>
          <a:p>
            <a:r>
              <a:rPr lang="ru-RU"/>
              <a:t>Образец заголовка</a:t>
            </a:r>
            <a:endParaRPr lang="it-IT"/>
          </a:p>
        </p:txBody>
      </p:sp>
      <p:sp>
        <p:nvSpPr>
          <p:cNvPr id="3" name="Объект 2">
            <a:extLst>
              <a:ext uri="{FF2B5EF4-FFF2-40B4-BE49-F238E27FC236}">
                <a16:creationId xmlns:a16="http://schemas.microsoft.com/office/drawing/2014/main" id="{AD01C8EE-9638-4A94-9A6F-0AB0EA4685D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it-IT"/>
          </a:p>
        </p:txBody>
      </p:sp>
      <p:sp>
        <p:nvSpPr>
          <p:cNvPr id="4" name="Дата 3">
            <a:extLst>
              <a:ext uri="{FF2B5EF4-FFF2-40B4-BE49-F238E27FC236}">
                <a16:creationId xmlns:a16="http://schemas.microsoft.com/office/drawing/2014/main" id="{4F4B22EE-F2DE-4DBB-8082-828BCE42D3A3}"/>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5" name="Нижний колонтитул 4">
            <a:extLst>
              <a:ext uri="{FF2B5EF4-FFF2-40B4-BE49-F238E27FC236}">
                <a16:creationId xmlns:a16="http://schemas.microsoft.com/office/drawing/2014/main" id="{F0FB3B07-28D9-4238-8370-DA152A9BA289}"/>
              </a:ext>
            </a:extLst>
          </p:cNvPr>
          <p:cNvSpPr>
            <a:spLocks noGrp="1"/>
          </p:cNvSpPr>
          <p:nvPr>
            <p:ph type="ftr" sz="quarter" idx="11"/>
          </p:nvPr>
        </p:nvSpPr>
        <p:spPr/>
        <p:txBody>
          <a:bodyPr/>
          <a:lstStyle/>
          <a:p>
            <a:endParaRPr lang="it-IT"/>
          </a:p>
        </p:txBody>
      </p:sp>
      <p:sp>
        <p:nvSpPr>
          <p:cNvPr id="6" name="Номер слайда 5">
            <a:extLst>
              <a:ext uri="{FF2B5EF4-FFF2-40B4-BE49-F238E27FC236}">
                <a16:creationId xmlns:a16="http://schemas.microsoft.com/office/drawing/2014/main" id="{C9489304-91B7-4960-9955-804411CFAC5D}"/>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327919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5D01FF-43EC-43A5-821D-7FC6F8CBD7B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it-IT"/>
          </a:p>
        </p:txBody>
      </p:sp>
      <p:sp>
        <p:nvSpPr>
          <p:cNvPr id="3" name="Текст 2">
            <a:extLst>
              <a:ext uri="{FF2B5EF4-FFF2-40B4-BE49-F238E27FC236}">
                <a16:creationId xmlns:a16="http://schemas.microsoft.com/office/drawing/2014/main" id="{30C0B057-4BEE-4283-A064-172E13FD9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5AFBB05-25E7-48F7-B0B2-55FB794A2FE7}"/>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5" name="Нижний колонтитул 4">
            <a:extLst>
              <a:ext uri="{FF2B5EF4-FFF2-40B4-BE49-F238E27FC236}">
                <a16:creationId xmlns:a16="http://schemas.microsoft.com/office/drawing/2014/main" id="{7AFDCF3B-DF61-4926-A800-32EFB744182B}"/>
              </a:ext>
            </a:extLst>
          </p:cNvPr>
          <p:cNvSpPr>
            <a:spLocks noGrp="1"/>
          </p:cNvSpPr>
          <p:nvPr>
            <p:ph type="ftr" sz="quarter" idx="11"/>
          </p:nvPr>
        </p:nvSpPr>
        <p:spPr/>
        <p:txBody>
          <a:bodyPr/>
          <a:lstStyle/>
          <a:p>
            <a:endParaRPr lang="it-IT"/>
          </a:p>
        </p:txBody>
      </p:sp>
      <p:sp>
        <p:nvSpPr>
          <p:cNvPr id="6" name="Номер слайда 5">
            <a:extLst>
              <a:ext uri="{FF2B5EF4-FFF2-40B4-BE49-F238E27FC236}">
                <a16:creationId xmlns:a16="http://schemas.microsoft.com/office/drawing/2014/main" id="{2BBA39F6-A67A-4629-924B-00A2A66CE5E8}"/>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490179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FEE7DE-AE26-4B12-B7B6-7E4AF7A70F5A}"/>
              </a:ext>
            </a:extLst>
          </p:cNvPr>
          <p:cNvSpPr>
            <a:spLocks noGrp="1"/>
          </p:cNvSpPr>
          <p:nvPr>
            <p:ph type="title"/>
          </p:nvPr>
        </p:nvSpPr>
        <p:spPr/>
        <p:txBody>
          <a:bodyPr/>
          <a:lstStyle/>
          <a:p>
            <a:r>
              <a:rPr lang="ru-RU"/>
              <a:t>Образец заголовка</a:t>
            </a:r>
            <a:endParaRPr lang="it-IT"/>
          </a:p>
        </p:txBody>
      </p:sp>
      <p:sp>
        <p:nvSpPr>
          <p:cNvPr id="3" name="Объект 2">
            <a:extLst>
              <a:ext uri="{FF2B5EF4-FFF2-40B4-BE49-F238E27FC236}">
                <a16:creationId xmlns:a16="http://schemas.microsoft.com/office/drawing/2014/main" id="{3D2F6F16-D0B4-40A1-A874-2ECBA744D1B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it-IT"/>
          </a:p>
        </p:txBody>
      </p:sp>
      <p:sp>
        <p:nvSpPr>
          <p:cNvPr id="4" name="Объект 3">
            <a:extLst>
              <a:ext uri="{FF2B5EF4-FFF2-40B4-BE49-F238E27FC236}">
                <a16:creationId xmlns:a16="http://schemas.microsoft.com/office/drawing/2014/main" id="{B439ADE7-18A5-4CA7-AC72-F6D768FD68B4}"/>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it-IT"/>
          </a:p>
        </p:txBody>
      </p:sp>
      <p:sp>
        <p:nvSpPr>
          <p:cNvPr id="5" name="Дата 4">
            <a:extLst>
              <a:ext uri="{FF2B5EF4-FFF2-40B4-BE49-F238E27FC236}">
                <a16:creationId xmlns:a16="http://schemas.microsoft.com/office/drawing/2014/main" id="{E18812BD-1152-47AA-97B7-EA2464F737E6}"/>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6" name="Нижний колонтитул 5">
            <a:extLst>
              <a:ext uri="{FF2B5EF4-FFF2-40B4-BE49-F238E27FC236}">
                <a16:creationId xmlns:a16="http://schemas.microsoft.com/office/drawing/2014/main" id="{6B8631F5-6FCF-4769-BC6F-C23CBB82BEEA}"/>
              </a:ext>
            </a:extLst>
          </p:cNvPr>
          <p:cNvSpPr>
            <a:spLocks noGrp="1"/>
          </p:cNvSpPr>
          <p:nvPr>
            <p:ph type="ftr" sz="quarter" idx="11"/>
          </p:nvPr>
        </p:nvSpPr>
        <p:spPr/>
        <p:txBody>
          <a:bodyPr/>
          <a:lstStyle/>
          <a:p>
            <a:endParaRPr lang="it-IT"/>
          </a:p>
        </p:txBody>
      </p:sp>
      <p:sp>
        <p:nvSpPr>
          <p:cNvPr id="7" name="Номер слайда 6">
            <a:extLst>
              <a:ext uri="{FF2B5EF4-FFF2-40B4-BE49-F238E27FC236}">
                <a16:creationId xmlns:a16="http://schemas.microsoft.com/office/drawing/2014/main" id="{E59343A7-472F-4C91-87C3-81DC2D9CD4D6}"/>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2566434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862E4B-DBB5-4CC5-8086-BD1CABF9635F}"/>
              </a:ext>
            </a:extLst>
          </p:cNvPr>
          <p:cNvSpPr>
            <a:spLocks noGrp="1"/>
          </p:cNvSpPr>
          <p:nvPr>
            <p:ph type="title"/>
          </p:nvPr>
        </p:nvSpPr>
        <p:spPr>
          <a:xfrm>
            <a:off x="839788" y="365125"/>
            <a:ext cx="10515600" cy="1325563"/>
          </a:xfrm>
        </p:spPr>
        <p:txBody>
          <a:bodyPr/>
          <a:lstStyle/>
          <a:p>
            <a:r>
              <a:rPr lang="ru-RU"/>
              <a:t>Образец заголовка</a:t>
            </a:r>
            <a:endParaRPr lang="it-IT"/>
          </a:p>
        </p:txBody>
      </p:sp>
      <p:sp>
        <p:nvSpPr>
          <p:cNvPr id="3" name="Текст 2">
            <a:extLst>
              <a:ext uri="{FF2B5EF4-FFF2-40B4-BE49-F238E27FC236}">
                <a16:creationId xmlns:a16="http://schemas.microsoft.com/office/drawing/2014/main" id="{C8CC0C60-360F-40F0-A4F0-C6C597B7E1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AD1E05F-E174-46E1-B6ED-C3BF7E633E1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it-IT"/>
          </a:p>
        </p:txBody>
      </p:sp>
      <p:sp>
        <p:nvSpPr>
          <p:cNvPr id="5" name="Текст 4">
            <a:extLst>
              <a:ext uri="{FF2B5EF4-FFF2-40B4-BE49-F238E27FC236}">
                <a16:creationId xmlns:a16="http://schemas.microsoft.com/office/drawing/2014/main" id="{CBE7DBF7-CFB5-4CB4-A80F-3CFB63A813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60DB4A3-022C-4F45-BAA5-145E96DEA6A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it-IT"/>
          </a:p>
        </p:txBody>
      </p:sp>
      <p:sp>
        <p:nvSpPr>
          <p:cNvPr id="7" name="Дата 6">
            <a:extLst>
              <a:ext uri="{FF2B5EF4-FFF2-40B4-BE49-F238E27FC236}">
                <a16:creationId xmlns:a16="http://schemas.microsoft.com/office/drawing/2014/main" id="{F15304C9-2797-4FE5-A9D8-58E420028FE8}"/>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8" name="Нижний колонтитул 7">
            <a:extLst>
              <a:ext uri="{FF2B5EF4-FFF2-40B4-BE49-F238E27FC236}">
                <a16:creationId xmlns:a16="http://schemas.microsoft.com/office/drawing/2014/main" id="{9E6F5CA0-A438-4405-B3AB-CE95AC97ABE5}"/>
              </a:ext>
            </a:extLst>
          </p:cNvPr>
          <p:cNvSpPr>
            <a:spLocks noGrp="1"/>
          </p:cNvSpPr>
          <p:nvPr>
            <p:ph type="ftr" sz="quarter" idx="11"/>
          </p:nvPr>
        </p:nvSpPr>
        <p:spPr/>
        <p:txBody>
          <a:bodyPr/>
          <a:lstStyle/>
          <a:p>
            <a:endParaRPr lang="it-IT"/>
          </a:p>
        </p:txBody>
      </p:sp>
      <p:sp>
        <p:nvSpPr>
          <p:cNvPr id="9" name="Номер слайда 8">
            <a:extLst>
              <a:ext uri="{FF2B5EF4-FFF2-40B4-BE49-F238E27FC236}">
                <a16:creationId xmlns:a16="http://schemas.microsoft.com/office/drawing/2014/main" id="{1573C5C1-BE7C-4ACA-A192-6ED6D3344DB4}"/>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1737000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3636DF-94F7-4E23-8BC0-D04BBFFEDC6E}"/>
              </a:ext>
            </a:extLst>
          </p:cNvPr>
          <p:cNvSpPr>
            <a:spLocks noGrp="1"/>
          </p:cNvSpPr>
          <p:nvPr>
            <p:ph type="title"/>
          </p:nvPr>
        </p:nvSpPr>
        <p:spPr/>
        <p:txBody>
          <a:bodyPr/>
          <a:lstStyle/>
          <a:p>
            <a:r>
              <a:rPr lang="ru-RU"/>
              <a:t>Образец заголовка</a:t>
            </a:r>
            <a:endParaRPr lang="it-IT"/>
          </a:p>
        </p:txBody>
      </p:sp>
      <p:sp>
        <p:nvSpPr>
          <p:cNvPr id="3" name="Дата 2">
            <a:extLst>
              <a:ext uri="{FF2B5EF4-FFF2-40B4-BE49-F238E27FC236}">
                <a16:creationId xmlns:a16="http://schemas.microsoft.com/office/drawing/2014/main" id="{D524E641-DBFD-4E57-B0F4-A0DB6869B39E}"/>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4" name="Нижний колонтитул 3">
            <a:extLst>
              <a:ext uri="{FF2B5EF4-FFF2-40B4-BE49-F238E27FC236}">
                <a16:creationId xmlns:a16="http://schemas.microsoft.com/office/drawing/2014/main" id="{3C83A486-AB92-4806-98C9-62A88F77DF16}"/>
              </a:ext>
            </a:extLst>
          </p:cNvPr>
          <p:cNvSpPr>
            <a:spLocks noGrp="1"/>
          </p:cNvSpPr>
          <p:nvPr>
            <p:ph type="ftr" sz="quarter" idx="11"/>
          </p:nvPr>
        </p:nvSpPr>
        <p:spPr/>
        <p:txBody>
          <a:bodyPr/>
          <a:lstStyle/>
          <a:p>
            <a:endParaRPr lang="it-IT"/>
          </a:p>
        </p:txBody>
      </p:sp>
      <p:sp>
        <p:nvSpPr>
          <p:cNvPr id="5" name="Номер слайда 4">
            <a:extLst>
              <a:ext uri="{FF2B5EF4-FFF2-40B4-BE49-F238E27FC236}">
                <a16:creationId xmlns:a16="http://schemas.microsoft.com/office/drawing/2014/main" id="{75DD2939-9397-4C68-816B-A887ABE88244}"/>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224724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E1FD091-0A71-4E68-BA18-A3CF603D1D23}"/>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3" name="Нижний колонтитул 2">
            <a:extLst>
              <a:ext uri="{FF2B5EF4-FFF2-40B4-BE49-F238E27FC236}">
                <a16:creationId xmlns:a16="http://schemas.microsoft.com/office/drawing/2014/main" id="{6B28ABB8-0D55-4842-8E0E-237A693C3CA5}"/>
              </a:ext>
            </a:extLst>
          </p:cNvPr>
          <p:cNvSpPr>
            <a:spLocks noGrp="1"/>
          </p:cNvSpPr>
          <p:nvPr>
            <p:ph type="ftr" sz="quarter" idx="11"/>
          </p:nvPr>
        </p:nvSpPr>
        <p:spPr/>
        <p:txBody>
          <a:bodyPr/>
          <a:lstStyle/>
          <a:p>
            <a:endParaRPr lang="it-IT"/>
          </a:p>
        </p:txBody>
      </p:sp>
      <p:sp>
        <p:nvSpPr>
          <p:cNvPr id="4" name="Номер слайда 3">
            <a:extLst>
              <a:ext uri="{FF2B5EF4-FFF2-40B4-BE49-F238E27FC236}">
                <a16:creationId xmlns:a16="http://schemas.microsoft.com/office/drawing/2014/main" id="{20561296-AFAB-4271-8DC0-3A9CF0E09DF1}"/>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361436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0DFF75-E74F-4ED4-B767-19270F766AE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it-IT"/>
          </a:p>
        </p:txBody>
      </p:sp>
      <p:sp>
        <p:nvSpPr>
          <p:cNvPr id="3" name="Объект 2">
            <a:extLst>
              <a:ext uri="{FF2B5EF4-FFF2-40B4-BE49-F238E27FC236}">
                <a16:creationId xmlns:a16="http://schemas.microsoft.com/office/drawing/2014/main" id="{D0A9D74F-2794-436E-B739-294F4234C5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it-IT"/>
          </a:p>
        </p:txBody>
      </p:sp>
      <p:sp>
        <p:nvSpPr>
          <p:cNvPr id="4" name="Текст 3">
            <a:extLst>
              <a:ext uri="{FF2B5EF4-FFF2-40B4-BE49-F238E27FC236}">
                <a16:creationId xmlns:a16="http://schemas.microsoft.com/office/drawing/2014/main" id="{8F512CFE-423D-44DC-BB42-5F29D346A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B93CCDE-46A7-4C5E-81F1-016E22A07D21}"/>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6" name="Нижний колонтитул 5">
            <a:extLst>
              <a:ext uri="{FF2B5EF4-FFF2-40B4-BE49-F238E27FC236}">
                <a16:creationId xmlns:a16="http://schemas.microsoft.com/office/drawing/2014/main" id="{0CF738CC-36D0-4A3E-8BE5-D0612E86B445}"/>
              </a:ext>
            </a:extLst>
          </p:cNvPr>
          <p:cNvSpPr>
            <a:spLocks noGrp="1"/>
          </p:cNvSpPr>
          <p:nvPr>
            <p:ph type="ftr" sz="quarter" idx="11"/>
          </p:nvPr>
        </p:nvSpPr>
        <p:spPr/>
        <p:txBody>
          <a:bodyPr/>
          <a:lstStyle/>
          <a:p>
            <a:endParaRPr lang="it-IT"/>
          </a:p>
        </p:txBody>
      </p:sp>
      <p:sp>
        <p:nvSpPr>
          <p:cNvPr id="7" name="Номер слайда 6">
            <a:extLst>
              <a:ext uri="{FF2B5EF4-FFF2-40B4-BE49-F238E27FC236}">
                <a16:creationId xmlns:a16="http://schemas.microsoft.com/office/drawing/2014/main" id="{4D38D214-BDCC-47A3-B982-0BA5BE8DF1BF}"/>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581014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7142A2-B570-44BC-BBB8-B146F93489C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it-IT"/>
          </a:p>
        </p:txBody>
      </p:sp>
      <p:sp>
        <p:nvSpPr>
          <p:cNvPr id="3" name="Рисунок 2">
            <a:extLst>
              <a:ext uri="{FF2B5EF4-FFF2-40B4-BE49-F238E27FC236}">
                <a16:creationId xmlns:a16="http://schemas.microsoft.com/office/drawing/2014/main" id="{D1332A1E-6F3A-48CE-928F-887EC03BCE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Текст 3">
            <a:extLst>
              <a:ext uri="{FF2B5EF4-FFF2-40B4-BE49-F238E27FC236}">
                <a16:creationId xmlns:a16="http://schemas.microsoft.com/office/drawing/2014/main" id="{8FA8B68C-7948-4DE6-8CB2-17ED37F45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72B6346-38F5-4422-AAB6-1FA37DC96521}"/>
              </a:ext>
            </a:extLst>
          </p:cNvPr>
          <p:cNvSpPr>
            <a:spLocks noGrp="1"/>
          </p:cNvSpPr>
          <p:nvPr>
            <p:ph type="dt" sz="half" idx="10"/>
          </p:nvPr>
        </p:nvSpPr>
        <p:spPr/>
        <p:txBody>
          <a:bodyPr/>
          <a:lstStyle/>
          <a:p>
            <a:fld id="{EFA31E5A-B135-4981-97A6-062C7F528E60}" type="datetimeFigureOut">
              <a:rPr lang="it-IT" smtClean="0"/>
              <a:pPr/>
              <a:t>21/02/2018</a:t>
            </a:fld>
            <a:endParaRPr lang="it-IT"/>
          </a:p>
        </p:txBody>
      </p:sp>
      <p:sp>
        <p:nvSpPr>
          <p:cNvPr id="6" name="Нижний колонтитул 5">
            <a:extLst>
              <a:ext uri="{FF2B5EF4-FFF2-40B4-BE49-F238E27FC236}">
                <a16:creationId xmlns:a16="http://schemas.microsoft.com/office/drawing/2014/main" id="{549A19F9-1ECB-414B-9A3D-3FF9D4C3BF6E}"/>
              </a:ext>
            </a:extLst>
          </p:cNvPr>
          <p:cNvSpPr>
            <a:spLocks noGrp="1"/>
          </p:cNvSpPr>
          <p:nvPr>
            <p:ph type="ftr" sz="quarter" idx="11"/>
          </p:nvPr>
        </p:nvSpPr>
        <p:spPr/>
        <p:txBody>
          <a:bodyPr/>
          <a:lstStyle/>
          <a:p>
            <a:endParaRPr lang="it-IT"/>
          </a:p>
        </p:txBody>
      </p:sp>
      <p:sp>
        <p:nvSpPr>
          <p:cNvPr id="7" name="Номер слайда 6">
            <a:extLst>
              <a:ext uri="{FF2B5EF4-FFF2-40B4-BE49-F238E27FC236}">
                <a16:creationId xmlns:a16="http://schemas.microsoft.com/office/drawing/2014/main" id="{BC7C2640-2FA5-457F-A790-0CFA1F5BC46F}"/>
              </a:ext>
            </a:extLst>
          </p:cNvPr>
          <p:cNvSpPr>
            <a:spLocks noGrp="1"/>
          </p:cNvSpPr>
          <p:nvPr>
            <p:ph type="sldNum" sz="quarter" idx="12"/>
          </p:nvPr>
        </p:nvSpPr>
        <p:spPr/>
        <p:txBody>
          <a:bodyPr/>
          <a:lstStyle/>
          <a:p>
            <a:fld id="{5F2C6872-4BDC-4425-91EA-56F6F877F8BA}" type="slidenum">
              <a:rPr lang="it-IT" smtClean="0"/>
              <a:pPr/>
              <a:t>‹#›</a:t>
            </a:fld>
            <a:endParaRPr lang="it-IT"/>
          </a:p>
        </p:txBody>
      </p:sp>
    </p:spTree>
    <p:extLst>
      <p:ext uri="{BB962C8B-B14F-4D97-AF65-F5344CB8AC3E}">
        <p14:creationId xmlns:p14="http://schemas.microsoft.com/office/powerpoint/2010/main" val="4153965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43D862-11CF-401A-83C2-BA15A872AC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it-IT"/>
          </a:p>
        </p:txBody>
      </p:sp>
      <p:sp>
        <p:nvSpPr>
          <p:cNvPr id="3" name="Текст 2">
            <a:extLst>
              <a:ext uri="{FF2B5EF4-FFF2-40B4-BE49-F238E27FC236}">
                <a16:creationId xmlns:a16="http://schemas.microsoft.com/office/drawing/2014/main" id="{A3DA3C1F-B51E-40A6-A588-2F126FDB13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it-IT"/>
          </a:p>
        </p:txBody>
      </p:sp>
      <p:sp>
        <p:nvSpPr>
          <p:cNvPr id="4" name="Дата 3">
            <a:extLst>
              <a:ext uri="{FF2B5EF4-FFF2-40B4-BE49-F238E27FC236}">
                <a16:creationId xmlns:a16="http://schemas.microsoft.com/office/drawing/2014/main" id="{02481E21-A641-4965-B826-899C71E51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A31E5A-B135-4981-97A6-062C7F528E60}" type="datetimeFigureOut">
              <a:rPr lang="it-IT" smtClean="0"/>
              <a:pPr/>
              <a:t>21/02/2018</a:t>
            </a:fld>
            <a:endParaRPr lang="it-IT"/>
          </a:p>
        </p:txBody>
      </p:sp>
      <p:sp>
        <p:nvSpPr>
          <p:cNvPr id="5" name="Нижний колонтитул 4">
            <a:extLst>
              <a:ext uri="{FF2B5EF4-FFF2-40B4-BE49-F238E27FC236}">
                <a16:creationId xmlns:a16="http://schemas.microsoft.com/office/drawing/2014/main" id="{EFC5ABEB-53EB-45C9-8616-1C610E623C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Номер слайда 5">
            <a:extLst>
              <a:ext uri="{FF2B5EF4-FFF2-40B4-BE49-F238E27FC236}">
                <a16:creationId xmlns:a16="http://schemas.microsoft.com/office/drawing/2014/main" id="{6722F75C-E51D-4BDF-A7BA-E3A8D39224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C6872-4BDC-4425-91EA-56F6F877F8BA}" type="slidenum">
              <a:rPr lang="it-IT" smtClean="0"/>
              <a:pPr/>
              <a:t>‹#›</a:t>
            </a:fld>
            <a:endParaRPr lang="it-IT"/>
          </a:p>
        </p:txBody>
      </p:sp>
    </p:spTree>
    <p:extLst>
      <p:ext uri="{BB962C8B-B14F-4D97-AF65-F5344CB8AC3E}">
        <p14:creationId xmlns:p14="http://schemas.microsoft.com/office/powerpoint/2010/main" val="1473974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11.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8.png"/><Relationship Id="rId10"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jpeg"/><Relationship Id="rId4" Type="http://schemas.openxmlformats.org/officeDocument/2006/relationships/image" Target="../media/image8.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jpe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AB7DDA-5896-42B8-B75C-536C2B2ECC53}"/>
              </a:ext>
            </a:extLst>
          </p:cNvPr>
          <p:cNvSpPr>
            <a:spLocks noGrp="1"/>
          </p:cNvSpPr>
          <p:nvPr>
            <p:ph type="ctrTitle"/>
          </p:nvPr>
        </p:nvSpPr>
        <p:spPr/>
        <p:txBody>
          <a:bodyPr/>
          <a:lstStyle/>
          <a:p>
            <a:endParaRPr lang="it-IT"/>
          </a:p>
        </p:txBody>
      </p:sp>
      <p:sp>
        <p:nvSpPr>
          <p:cNvPr id="3" name="Подзаголовок 2">
            <a:extLst>
              <a:ext uri="{FF2B5EF4-FFF2-40B4-BE49-F238E27FC236}">
                <a16:creationId xmlns:a16="http://schemas.microsoft.com/office/drawing/2014/main" id="{FE95D7F7-FFA4-48AE-9EA8-18AA402E593B}"/>
              </a:ext>
            </a:extLst>
          </p:cNvPr>
          <p:cNvSpPr>
            <a:spLocks noGrp="1"/>
          </p:cNvSpPr>
          <p:nvPr>
            <p:ph type="subTitle" idx="1"/>
          </p:nvPr>
        </p:nvSpPr>
        <p:spPr/>
        <p:txBody>
          <a:bodyPr/>
          <a:lstStyle/>
          <a:p>
            <a:endParaRPr lang="it-IT"/>
          </a:p>
        </p:txBody>
      </p:sp>
      <p:pic>
        <p:nvPicPr>
          <p:cNvPr id="5" name="Рисунок 4">
            <a:extLst>
              <a:ext uri="{FF2B5EF4-FFF2-40B4-BE49-F238E27FC236}">
                <a16:creationId xmlns:a16="http://schemas.microsoft.com/office/drawing/2014/main" id="{4DB3F17D-CF9C-4A3E-868F-66CD7EC54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235" y="161925"/>
            <a:ext cx="11865600" cy="6543916"/>
          </a:xfrm>
          <a:prstGeom prst="rect">
            <a:avLst/>
          </a:prstGeom>
          <a:effectLst>
            <a:innerShdw blurRad="63500" dist="50800">
              <a:prstClr val="black">
                <a:alpha val="50000"/>
              </a:prstClr>
            </a:innerShdw>
          </a:effectLst>
        </p:spPr>
      </p:pic>
      <p:pic>
        <p:nvPicPr>
          <p:cNvPr id="7" name="Рисунок 6">
            <a:extLst>
              <a:ext uri="{FF2B5EF4-FFF2-40B4-BE49-F238E27FC236}">
                <a16:creationId xmlns:a16="http://schemas.microsoft.com/office/drawing/2014/main" id="{9228113A-879B-4EC3-81CD-450C0CF329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8501" y="5735637"/>
            <a:ext cx="1600507" cy="573457"/>
          </a:xfrm>
          <a:prstGeom prst="rect">
            <a:avLst/>
          </a:prstGeom>
        </p:spPr>
      </p:pic>
      <p:pic>
        <p:nvPicPr>
          <p:cNvPr id="9" name="Рисунок 8">
            <a:extLst>
              <a:ext uri="{FF2B5EF4-FFF2-40B4-BE49-F238E27FC236}">
                <a16:creationId xmlns:a16="http://schemas.microsoft.com/office/drawing/2014/main" id="{68AAF4F1-BB45-452F-A008-2E102CD6A8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7831" y="175475"/>
            <a:ext cx="6359345" cy="946888"/>
          </a:xfrm>
          <a:prstGeom prst="rect">
            <a:avLst/>
          </a:prstGeom>
        </p:spPr>
      </p:pic>
      <p:sp>
        <p:nvSpPr>
          <p:cNvPr id="10" name="Прямоугольник 9">
            <a:extLst>
              <a:ext uri="{FF2B5EF4-FFF2-40B4-BE49-F238E27FC236}">
                <a16:creationId xmlns:a16="http://schemas.microsoft.com/office/drawing/2014/main" id="{16DBA80B-ED6F-4895-9822-09AD4348DC33}"/>
              </a:ext>
            </a:extLst>
          </p:cNvPr>
          <p:cNvSpPr/>
          <p:nvPr/>
        </p:nvSpPr>
        <p:spPr>
          <a:xfrm>
            <a:off x="7355307" y="401053"/>
            <a:ext cx="4058653"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b="1" spc="50" dirty="0">
                <a:ln w="0">
                  <a:solidFill>
                    <a:schemeClr val="bg2">
                      <a:lumMod val="75000"/>
                    </a:schemeClr>
                  </a:solidFill>
                </a:ln>
                <a:blipFill dpi="0" rotWithShape="1">
                  <a:blip r:embed="rId5">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presenta:</a:t>
            </a:r>
          </a:p>
        </p:txBody>
      </p:sp>
      <p:grpSp>
        <p:nvGrpSpPr>
          <p:cNvPr id="11" name="Группа 10">
            <a:extLst>
              <a:ext uri="{FF2B5EF4-FFF2-40B4-BE49-F238E27FC236}">
                <a16:creationId xmlns:a16="http://schemas.microsoft.com/office/drawing/2014/main" id="{D68A54A2-E9A8-4FBE-9B8A-3FDC17333148}"/>
              </a:ext>
            </a:extLst>
          </p:cNvPr>
          <p:cNvGrpSpPr/>
          <p:nvPr/>
        </p:nvGrpSpPr>
        <p:grpSpPr>
          <a:xfrm>
            <a:off x="287680" y="330032"/>
            <a:ext cx="1605288" cy="6352493"/>
            <a:chOff x="10308318" y="2589"/>
            <a:chExt cx="1426098" cy="6352491"/>
          </a:xfrm>
        </p:grpSpPr>
        <p:cxnSp>
          <p:nvCxnSpPr>
            <p:cNvPr id="12" name="Соединитель: уступ 11">
              <a:extLst>
                <a:ext uri="{FF2B5EF4-FFF2-40B4-BE49-F238E27FC236}">
                  <a16:creationId xmlns:a16="http://schemas.microsoft.com/office/drawing/2014/main" id="{AB5D0554-C87D-480B-8BC5-9F874F80BB14}"/>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324AC4CC-C44A-4632-BB19-BA2719D56250}"/>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Соединитель: уступ 13">
              <a:extLst>
                <a:ext uri="{FF2B5EF4-FFF2-40B4-BE49-F238E27FC236}">
                  <a16:creationId xmlns:a16="http://schemas.microsoft.com/office/drawing/2014/main" id="{04C1813D-167B-4987-9752-6F37FC4AE1D9}"/>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grpSp>
        <p:nvGrpSpPr>
          <p:cNvPr id="19" name="Группа 18">
            <a:extLst>
              <a:ext uri="{FF2B5EF4-FFF2-40B4-BE49-F238E27FC236}">
                <a16:creationId xmlns:a16="http://schemas.microsoft.com/office/drawing/2014/main" id="{7B86585D-EFFC-4D2D-97C6-CD07FEF6AE19}"/>
              </a:ext>
            </a:extLst>
          </p:cNvPr>
          <p:cNvGrpSpPr/>
          <p:nvPr/>
        </p:nvGrpSpPr>
        <p:grpSpPr>
          <a:xfrm flipH="1">
            <a:off x="10154653" y="341077"/>
            <a:ext cx="1756931" cy="6352493"/>
            <a:chOff x="10308318" y="2589"/>
            <a:chExt cx="1426098" cy="6352491"/>
          </a:xfrm>
        </p:grpSpPr>
        <p:cxnSp>
          <p:nvCxnSpPr>
            <p:cNvPr id="20" name="Соединитель: уступ 19">
              <a:extLst>
                <a:ext uri="{FF2B5EF4-FFF2-40B4-BE49-F238E27FC236}">
                  <a16:creationId xmlns:a16="http://schemas.microsoft.com/office/drawing/2014/main" id="{194C8DF9-5752-4600-8737-B4D5458ACC81}"/>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Соединитель: уступ 20">
              <a:extLst>
                <a:ext uri="{FF2B5EF4-FFF2-40B4-BE49-F238E27FC236}">
                  <a16:creationId xmlns:a16="http://schemas.microsoft.com/office/drawing/2014/main" id="{48DC4110-701F-49B4-9F8E-C71B26AE1C3F}"/>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Соединитель: уступ 21">
              <a:extLst>
                <a:ext uri="{FF2B5EF4-FFF2-40B4-BE49-F238E27FC236}">
                  <a16:creationId xmlns:a16="http://schemas.microsoft.com/office/drawing/2014/main" id="{1A8A358F-BA5F-45E3-8A39-9A30CE69815A}"/>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pic>
        <p:nvPicPr>
          <p:cNvPr id="6" name="Рисунок 5">
            <a:extLst>
              <a:ext uri="{FF2B5EF4-FFF2-40B4-BE49-F238E27FC236}">
                <a16:creationId xmlns:a16="http://schemas.microsoft.com/office/drawing/2014/main" id="{D97243DE-BF08-4557-A77A-C355161EFEE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5310"/>
          <a:stretch/>
        </p:blipFill>
        <p:spPr>
          <a:xfrm>
            <a:off x="2279280" y="2593514"/>
            <a:ext cx="6800317" cy="4089012"/>
          </a:xfrm>
          <a:prstGeom prst="rect">
            <a:avLst/>
          </a:prstGeom>
        </p:spPr>
      </p:pic>
      <p:sp>
        <p:nvSpPr>
          <p:cNvPr id="17" name="Прямоугольник 16">
            <a:extLst>
              <a:ext uri="{FF2B5EF4-FFF2-40B4-BE49-F238E27FC236}">
                <a16:creationId xmlns:a16="http://schemas.microsoft.com/office/drawing/2014/main" id="{11FBABE1-6F2D-4A52-B4F8-0F6887A086B8}"/>
              </a:ext>
            </a:extLst>
          </p:cNvPr>
          <p:cNvSpPr/>
          <p:nvPr/>
        </p:nvSpPr>
        <p:spPr>
          <a:xfrm rot="16200000">
            <a:off x="-718151" y="1258717"/>
            <a:ext cx="2404500" cy="315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2400" b="1" spc="50" dirty="0">
                <a:ln w="0">
                  <a:solidFill>
                    <a:schemeClr val="bg2">
                      <a:lumMod val="50000"/>
                    </a:schemeClr>
                  </a:solidFill>
                </a:ln>
                <a:blipFill dpi="0" rotWithShape="1">
                  <a:blip r:embed="rId5">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www.tripla_a.it</a:t>
            </a:r>
          </a:p>
        </p:txBody>
      </p:sp>
    </p:spTree>
    <p:extLst>
      <p:ext uri="{BB962C8B-B14F-4D97-AF65-F5344CB8AC3E}">
        <p14:creationId xmlns:p14="http://schemas.microsoft.com/office/powerpoint/2010/main" val="218245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AB7DDA-5896-42B8-B75C-536C2B2ECC53}"/>
              </a:ext>
            </a:extLst>
          </p:cNvPr>
          <p:cNvSpPr>
            <a:spLocks noGrp="1"/>
          </p:cNvSpPr>
          <p:nvPr>
            <p:ph type="ctrTitle"/>
          </p:nvPr>
        </p:nvSpPr>
        <p:spPr/>
        <p:txBody>
          <a:bodyPr/>
          <a:lstStyle/>
          <a:p>
            <a:endParaRPr lang="it-IT" dirty="0"/>
          </a:p>
        </p:txBody>
      </p:sp>
      <p:sp>
        <p:nvSpPr>
          <p:cNvPr id="3" name="Подзаголовок 2">
            <a:extLst>
              <a:ext uri="{FF2B5EF4-FFF2-40B4-BE49-F238E27FC236}">
                <a16:creationId xmlns:a16="http://schemas.microsoft.com/office/drawing/2014/main" id="{FE95D7F7-FFA4-48AE-9EA8-18AA402E593B}"/>
              </a:ext>
            </a:extLst>
          </p:cNvPr>
          <p:cNvSpPr>
            <a:spLocks noGrp="1"/>
          </p:cNvSpPr>
          <p:nvPr>
            <p:ph type="subTitle" idx="1"/>
          </p:nvPr>
        </p:nvSpPr>
        <p:spPr/>
        <p:txBody>
          <a:bodyPr/>
          <a:lstStyle/>
          <a:p>
            <a:endParaRPr lang="it-IT"/>
          </a:p>
        </p:txBody>
      </p:sp>
      <p:pic>
        <p:nvPicPr>
          <p:cNvPr id="5" name="Рисунок 4">
            <a:extLst>
              <a:ext uri="{FF2B5EF4-FFF2-40B4-BE49-F238E27FC236}">
                <a16:creationId xmlns:a16="http://schemas.microsoft.com/office/drawing/2014/main" id="{4DB3F17D-CF9C-4A3E-868F-66CD7EC54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879" y="132741"/>
            <a:ext cx="11865600" cy="6600239"/>
          </a:xfrm>
          <a:prstGeom prst="rect">
            <a:avLst/>
          </a:prstGeom>
          <a:effectLst>
            <a:innerShdw blurRad="63500" dist="50800">
              <a:prstClr val="black">
                <a:alpha val="50000"/>
              </a:prstClr>
            </a:innerShdw>
          </a:effectLst>
        </p:spPr>
      </p:pic>
      <p:pic>
        <p:nvPicPr>
          <p:cNvPr id="11" name="Рисунок 10">
            <a:extLst>
              <a:ext uri="{FF2B5EF4-FFF2-40B4-BE49-F238E27FC236}">
                <a16:creationId xmlns:a16="http://schemas.microsoft.com/office/drawing/2014/main" id="{C9FEFEDE-1CC4-4D9D-896E-859AD2A56D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13380" y="1300105"/>
            <a:ext cx="2404401" cy="358008"/>
          </a:xfrm>
          <a:prstGeom prst="rect">
            <a:avLst/>
          </a:prstGeom>
        </p:spPr>
      </p:pic>
      <p:pic>
        <p:nvPicPr>
          <p:cNvPr id="12" name="Рисунок 11">
            <a:extLst>
              <a:ext uri="{FF2B5EF4-FFF2-40B4-BE49-F238E27FC236}">
                <a16:creationId xmlns:a16="http://schemas.microsoft.com/office/drawing/2014/main" id="{2AD98FCE-1241-4AD4-ABD2-162A189343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p:spPr>
      </p:pic>
      <p:pic>
        <p:nvPicPr>
          <p:cNvPr id="16" name="Рисунок 15">
            <a:extLst>
              <a:ext uri="{FF2B5EF4-FFF2-40B4-BE49-F238E27FC236}">
                <a16:creationId xmlns:a16="http://schemas.microsoft.com/office/drawing/2014/main" id="{7980BF46-161A-42B4-8E49-58656235B4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7402" y="385759"/>
            <a:ext cx="4032174" cy="1040230"/>
          </a:xfrm>
          <a:prstGeom prst="rect">
            <a:avLst/>
          </a:prstGeom>
        </p:spPr>
      </p:pic>
      <p:pic>
        <p:nvPicPr>
          <p:cNvPr id="8" name="Рисунок 7">
            <a:extLst>
              <a:ext uri="{FF2B5EF4-FFF2-40B4-BE49-F238E27FC236}">
                <a16:creationId xmlns:a16="http://schemas.microsoft.com/office/drawing/2014/main" id="{1419D425-22AE-4A56-B211-635F629890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346" y="184365"/>
            <a:ext cx="271648" cy="402788"/>
          </a:xfrm>
          <a:prstGeom prst="rect">
            <a:avLst/>
          </a:prstGeom>
        </p:spPr>
      </p:pic>
      <p:pic>
        <p:nvPicPr>
          <p:cNvPr id="13" name="Рисунок 12">
            <a:extLst>
              <a:ext uri="{FF2B5EF4-FFF2-40B4-BE49-F238E27FC236}">
                <a16:creationId xmlns:a16="http://schemas.microsoft.com/office/drawing/2014/main" id="{BA89205D-A40F-4D81-AFAE-6F6362FF9C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229" y="432992"/>
            <a:ext cx="271648" cy="402788"/>
          </a:xfrm>
          <a:prstGeom prst="rect">
            <a:avLst/>
          </a:prstGeom>
        </p:spPr>
      </p:pic>
      <p:pic>
        <p:nvPicPr>
          <p:cNvPr id="14" name="Рисунок 13">
            <a:extLst>
              <a:ext uri="{FF2B5EF4-FFF2-40B4-BE49-F238E27FC236}">
                <a16:creationId xmlns:a16="http://schemas.microsoft.com/office/drawing/2014/main" id="{10A29DD7-E7FF-4025-BB8D-A4AF8DBD0F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6432" y="385759"/>
            <a:ext cx="271648" cy="402788"/>
          </a:xfrm>
          <a:prstGeom prst="rect">
            <a:avLst/>
          </a:prstGeom>
        </p:spPr>
      </p:pic>
      <p:pic>
        <p:nvPicPr>
          <p:cNvPr id="15" name="Рисунок 14">
            <a:extLst>
              <a:ext uri="{FF2B5EF4-FFF2-40B4-BE49-F238E27FC236}">
                <a16:creationId xmlns:a16="http://schemas.microsoft.com/office/drawing/2014/main" id="{4BC54A7E-965F-4FCE-B7C4-4BAAE4303F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1440" y="1266772"/>
            <a:ext cx="271648" cy="402788"/>
          </a:xfrm>
          <a:prstGeom prst="rect">
            <a:avLst/>
          </a:prstGeom>
        </p:spPr>
      </p:pic>
      <p:pic>
        <p:nvPicPr>
          <p:cNvPr id="17" name="Рисунок 16">
            <a:extLst>
              <a:ext uri="{FF2B5EF4-FFF2-40B4-BE49-F238E27FC236}">
                <a16:creationId xmlns:a16="http://schemas.microsoft.com/office/drawing/2014/main" id="{04B13875-74C6-4758-8BE1-6110002A7F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8176" y="1888566"/>
            <a:ext cx="271648" cy="402788"/>
          </a:xfrm>
          <a:prstGeom prst="rect">
            <a:avLst/>
          </a:prstGeom>
        </p:spPr>
      </p:pic>
      <p:pic>
        <p:nvPicPr>
          <p:cNvPr id="19" name="Рисунок 18">
            <a:extLst>
              <a:ext uri="{FF2B5EF4-FFF2-40B4-BE49-F238E27FC236}">
                <a16:creationId xmlns:a16="http://schemas.microsoft.com/office/drawing/2014/main" id="{025C9C0A-3FFC-4F84-A49B-E6E03CD5A8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5999" y="2185034"/>
            <a:ext cx="271648" cy="402788"/>
          </a:xfrm>
          <a:prstGeom prst="rect">
            <a:avLst/>
          </a:prstGeom>
        </p:spPr>
      </p:pic>
      <p:pic>
        <p:nvPicPr>
          <p:cNvPr id="20" name="Рисунок 19">
            <a:extLst>
              <a:ext uri="{FF2B5EF4-FFF2-40B4-BE49-F238E27FC236}">
                <a16:creationId xmlns:a16="http://schemas.microsoft.com/office/drawing/2014/main" id="{06A27ED5-50AC-4498-9A03-4C2738C875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2452" y="2681310"/>
            <a:ext cx="271648" cy="402788"/>
          </a:xfrm>
          <a:prstGeom prst="rect">
            <a:avLst/>
          </a:prstGeom>
        </p:spPr>
      </p:pic>
      <p:pic>
        <p:nvPicPr>
          <p:cNvPr id="21" name="Рисунок 20">
            <a:extLst>
              <a:ext uri="{FF2B5EF4-FFF2-40B4-BE49-F238E27FC236}">
                <a16:creationId xmlns:a16="http://schemas.microsoft.com/office/drawing/2014/main" id="{60EB0CF4-E34F-4487-BD72-FE1615BC63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581" y="3199250"/>
            <a:ext cx="271648" cy="402788"/>
          </a:xfrm>
          <a:prstGeom prst="rect">
            <a:avLst/>
          </a:prstGeom>
        </p:spPr>
      </p:pic>
      <p:pic>
        <p:nvPicPr>
          <p:cNvPr id="22" name="Рисунок 21">
            <a:extLst>
              <a:ext uri="{FF2B5EF4-FFF2-40B4-BE49-F238E27FC236}">
                <a16:creationId xmlns:a16="http://schemas.microsoft.com/office/drawing/2014/main" id="{A482B9A9-3910-4336-867D-08EE8AED4E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4197" y="3419051"/>
            <a:ext cx="271648" cy="402788"/>
          </a:xfrm>
          <a:prstGeom prst="rect">
            <a:avLst/>
          </a:prstGeom>
        </p:spPr>
      </p:pic>
      <p:pic>
        <p:nvPicPr>
          <p:cNvPr id="23" name="Рисунок 22">
            <a:extLst>
              <a:ext uri="{FF2B5EF4-FFF2-40B4-BE49-F238E27FC236}">
                <a16:creationId xmlns:a16="http://schemas.microsoft.com/office/drawing/2014/main" id="{E13C07FB-69CB-4E7B-BF49-2CED6AB758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3327" y="351273"/>
            <a:ext cx="271648" cy="402788"/>
          </a:xfrm>
          <a:prstGeom prst="rect">
            <a:avLst/>
          </a:prstGeom>
        </p:spPr>
      </p:pic>
      <p:pic>
        <p:nvPicPr>
          <p:cNvPr id="24" name="Рисунок 23">
            <a:extLst>
              <a:ext uri="{FF2B5EF4-FFF2-40B4-BE49-F238E27FC236}">
                <a16:creationId xmlns:a16="http://schemas.microsoft.com/office/drawing/2014/main" id="{F2FF714D-FD55-46A2-BD43-5508BF752C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2936" y="3610196"/>
            <a:ext cx="271648" cy="402788"/>
          </a:xfrm>
          <a:prstGeom prst="rect">
            <a:avLst/>
          </a:prstGeom>
        </p:spPr>
      </p:pic>
      <p:pic>
        <p:nvPicPr>
          <p:cNvPr id="25" name="Рисунок 24">
            <a:extLst>
              <a:ext uri="{FF2B5EF4-FFF2-40B4-BE49-F238E27FC236}">
                <a16:creationId xmlns:a16="http://schemas.microsoft.com/office/drawing/2014/main" id="{E083AC16-2F26-4416-A009-18E62AC018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4197" y="4351265"/>
            <a:ext cx="271648" cy="402788"/>
          </a:xfrm>
          <a:prstGeom prst="rect">
            <a:avLst/>
          </a:prstGeom>
        </p:spPr>
      </p:pic>
      <p:pic>
        <p:nvPicPr>
          <p:cNvPr id="26" name="Рисунок 25">
            <a:extLst>
              <a:ext uri="{FF2B5EF4-FFF2-40B4-BE49-F238E27FC236}">
                <a16:creationId xmlns:a16="http://schemas.microsoft.com/office/drawing/2014/main" id="{B7507E2C-059D-44A6-BD42-20B69C3BAA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88533" y="535424"/>
            <a:ext cx="271648" cy="402788"/>
          </a:xfrm>
          <a:prstGeom prst="rect">
            <a:avLst/>
          </a:prstGeom>
        </p:spPr>
      </p:pic>
      <p:pic>
        <p:nvPicPr>
          <p:cNvPr id="27" name="Рисунок 26">
            <a:extLst>
              <a:ext uri="{FF2B5EF4-FFF2-40B4-BE49-F238E27FC236}">
                <a16:creationId xmlns:a16="http://schemas.microsoft.com/office/drawing/2014/main" id="{CF9EC2E6-5271-4560-B91C-283604912D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8045" y="1669560"/>
            <a:ext cx="271648" cy="402788"/>
          </a:xfrm>
          <a:prstGeom prst="rect">
            <a:avLst/>
          </a:prstGeom>
        </p:spPr>
      </p:pic>
      <p:pic>
        <p:nvPicPr>
          <p:cNvPr id="28" name="Рисунок 27">
            <a:extLst>
              <a:ext uri="{FF2B5EF4-FFF2-40B4-BE49-F238E27FC236}">
                <a16:creationId xmlns:a16="http://schemas.microsoft.com/office/drawing/2014/main" id="{DC86FF2A-D3AE-46BB-9812-39CE9A3BF4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81058" y="3153213"/>
            <a:ext cx="271648" cy="402788"/>
          </a:xfrm>
          <a:prstGeom prst="rect">
            <a:avLst/>
          </a:prstGeom>
        </p:spPr>
      </p:pic>
      <p:pic>
        <p:nvPicPr>
          <p:cNvPr id="29" name="Рисунок 28">
            <a:extLst>
              <a:ext uri="{FF2B5EF4-FFF2-40B4-BE49-F238E27FC236}">
                <a16:creationId xmlns:a16="http://schemas.microsoft.com/office/drawing/2014/main" id="{2E53B1DE-B06F-48CE-8908-17961B75E4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4335" y="4133891"/>
            <a:ext cx="271648" cy="402788"/>
          </a:xfrm>
          <a:prstGeom prst="rect">
            <a:avLst/>
          </a:prstGeom>
        </p:spPr>
      </p:pic>
      <p:pic>
        <p:nvPicPr>
          <p:cNvPr id="30" name="Рисунок 29">
            <a:extLst>
              <a:ext uri="{FF2B5EF4-FFF2-40B4-BE49-F238E27FC236}">
                <a16:creationId xmlns:a16="http://schemas.microsoft.com/office/drawing/2014/main" id="{EA93E063-BE04-437E-8FDC-B447427BD5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38134" y="3620445"/>
            <a:ext cx="271648" cy="402788"/>
          </a:xfrm>
          <a:prstGeom prst="rect">
            <a:avLst/>
          </a:prstGeom>
        </p:spPr>
      </p:pic>
      <p:pic>
        <p:nvPicPr>
          <p:cNvPr id="31" name="Рисунок 30">
            <a:extLst>
              <a:ext uri="{FF2B5EF4-FFF2-40B4-BE49-F238E27FC236}">
                <a16:creationId xmlns:a16="http://schemas.microsoft.com/office/drawing/2014/main" id="{8CA6350E-9A87-4150-B615-BB379EF2C6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97391" y="517362"/>
            <a:ext cx="271648" cy="402788"/>
          </a:xfrm>
          <a:prstGeom prst="rect">
            <a:avLst/>
          </a:prstGeom>
        </p:spPr>
      </p:pic>
      <p:pic>
        <p:nvPicPr>
          <p:cNvPr id="32" name="Рисунок 31">
            <a:extLst>
              <a:ext uri="{FF2B5EF4-FFF2-40B4-BE49-F238E27FC236}">
                <a16:creationId xmlns:a16="http://schemas.microsoft.com/office/drawing/2014/main" id="{B29E9182-5E4C-4199-B1DC-5B8332AAB9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33215" y="2681310"/>
            <a:ext cx="271648" cy="402788"/>
          </a:xfrm>
          <a:prstGeom prst="rect">
            <a:avLst/>
          </a:prstGeom>
        </p:spPr>
      </p:pic>
      <p:pic>
        <p:nvPicPr>
          <p:cNvPr id="33" name="Рисунок 32">
            <a:extLst>
              <a:ext uri="{FF2B5EF4-FFF2-40B4-BE49-F238E27FC236}">
                <a16:creationId xmlns:a16="http://schemas.microsoft.com/office/drawing/2014/main" id="{869B17FE-1498-45A7-95A5-3EB033981E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6316" y="4884698"/>
            <a:ext cx="271648" cy="402788"/>
          </a:xfrm>
          <a:prstGeom prst="rect">
            <a:avLst/>
          </a:prstGeom>
        </p:spPr>
      </p:pic>
      <p:pic>
        <p:nvPicPr>
          <p:cNvPr id="34" name="Рисунок 33">
            <a:extLst>
              <a:ext uri="{FF2B5EF4-FFF2-40B4-BE49-F238E27FC236}">
                <a16:creationId xmlns:a16="http://schemas.microsoft.com/office/drawing/2014/main" id="{3A70AB3B-69A3-4B2C-AD33-7AC96523FE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7967" y="4481910"/>
            <a:ext cx="271648" cy="402788"/>
          </a:xfrm>
          <a:prstGeom prst="rect">
            <a:avLst/>
          </a:prstGeom>
        </p:spPr>
      </p:pic>
      <p:pic>
        <p:nvPicPr>
          <p:cNvPr id="35" name="Рисунок 34">
            <a:extLst>
              <a:ext uri="{FF2B5EF4-FFF2-40B4-BE49-F238E27FC236}">
                <a16:creationId xmlns:a16="http://schemas.microsoft.com/office/drawing/2014/main" id="{5D9E8599-A082-43D2-B463-F0B48800E7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07818" y="3745379"/>
            <a:ext cx="271648" cy="402788"/>
          </a:xfrm>
          <a:prstGeom prst="rect">
            <a:avLst/>
          </a:prstGeom>
        </p:spPr>
      </p:pic>
      <p:pic>
        <p:nvPicPr>
          <p:cNvPr id="36" name="Рисунок 35">
            <a:extLst>
              <a:ext uri="{FF2B5EF4-FFF2-40B4-BE49-F238E27FC236}">
                <a16:creationId xmlns:a16="http://schemas.microsoft.com/office/drawing/2014/main" id="{C085B8F9-9036-42D8-9CF0-2AFF787FF2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3491" y="1564036"/>
            <a:ext cx="271648" cy="402788"/>
          </a:xfrm>
          <a:prstGeom prst="rect">
            <a:avLst/>
          </a:prstGeom>
        </p:spPr>
      </p:pic>
      <p:pic>
        <p:nvPicPr>
          <p:cNvPr id="37" name="Рисунок 36">
            <a:extLst>
              <a:ext uri="{FF2B5EF4-FFF2-40B4-BE49-F238E27FC236}">
                <a16:creationId xmlns:a16="http://schemas.microsoft.com/office/drawing/2014/main" id="{9686586E-9588-4904-AC56-BF42E8627E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2" y="2479916"/>
            <a:ext cx="271648" cy="402788"/>
          </a:xfrm>
          <a:prstGeom prst="rect">
            <a:avLst/>
          </a:prstGeom>
        </p:spPr>
      </p:pic>
      <p:pic>
        <p:nvPicPr>
          <p:cNvPr id="38" name="Рисунок 37">
            <a:extLst>
              <a:ext uri="{FF2B5EF4-FFF2-40B4-BE49-F238E27FC236}">
                <a16:creationId xmlns:a16="http://schemas.microsoft.com/office/drawing/2014/main" id="{FF270BCE-FE45-4701-B1E3-D17AC153DA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0706" y="1462309"/>
            <a:ext cx="271648" cy="402788"/>
          </a:xfrm>
          <a:prstGeom prst="rect">
            <a:avLst/>
          </a:prstGeom>
        </p:spPr>
      </p:pic>
      <p:pic>
        <p:nvPicPr>
          <p:cNvPr id="10" name="Рисунок 9">
            <a:extLst>
              <a:ext uri="{FF2B5EF4-FFF2-40B4-BE49-F238E27FC236}">
                <a16:creationId xmlns:a16="http://schemas.microsoft.com/office/drawing/2014/main" id="{1FB295B7-71D0-4429-B688-DC6E4DE45B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8267" y="1570399"/>
            <a:ext cx="3813226" cy="5083823"/>
          </a:xfrm>
          <a:prstGeom prst="rect">
            <a:avLst/>
          </a:prstGeom>
        </p:spPr>
      </p:pic>
      <p:pic>
        <p:nvPicPr>
          <p:cNvPr id="39" name="Рисунок 38">
            <a:extLst>
              <a:ext uri="{FF2B5EF4-FFF2-40B4-BE49-F238E27FC236}">
                <a16:creationId xmlns:a16="http://schemas.microsoft.com/office/drawing/2014/main" id="{F4178E59-5640-473B-9365-DC35303835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573" y="1913375"/>
            <a:ext cx="271648" cy="402788"/>
          </a:xfrm>
          <a:prstGeom prst="rect">
            <a:avLst/>
          </a:prstGeom>
        </p:spPr>
      </p:pic>
      <p:pic>
        <p:nvPicPr>
          <p:cNvPr id="40" name="Рисунок 39">
            <a:extLst>
              <a:ext uri="{FF2B5EF4-FFF2-40B4-BE49-F238E27FC236}">
                <a16:creationId xmlns:a16="http://schemas.microsoft.com/office/drawing/2014/main" id="{9024D99A-E36F-4820-98B5-66D2FFFCD4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3629" y="3796546"/>
            <a:ext cx="271648" cy="402788"/>
          </a:xfrm>
          <a:prstGeom prst="rect">
            <a:avLst/>
          </a:prstGeom>
        </p:spPr>
      </p:pic>
      <p:grpSp>
        <p:nvGrpSpPr>
          <p:cNvPr id="41" name="Группа 40">
            <a:extLst>
              <a:ext uri="{FF2B5EF4-FFF2-40B4-BE49-F238E27FC236}">
                <a16:creationId xmlns:a16="http://schemas.microsoft.com/office/drawing/2014/main" id="{8008971A-4985-4AA8-8762-7CFD1AFCA260}"/>
              </a:ext>
            </a:extLst>
          </p:cNvPr>
          <p:cNvGrpSpPr/>
          <p:nvPr/>
        </p:nvGrpSpPr>
        <p:grpSpPr>
          <a:xfrm>
            <a:off x="291621" y="286299"/>
            <a:ext cx="1474291" cy="6352493"/>
            <a:chOff x="10308318" y="2589"/>
            <a:chExt cx="1426098" cy="6352491"/>
          </a:xfrm>
        </p:grpSpPr>
        <p:cxnSp>
          <p:nvCxnSpPr>
            <p:cNvPr id="42" name="Соединитель: уступ 41">
              <a:extLst>
                <a:ext uri="{FF2B5EF4-FFF2-40B4-BE49-F238E27FC236}">
                  <a16:creationId xmlns:a16="http://schemas.microsoft.com/office/drawing/2014/main" id="{3EE4ADD5-D80C-40C4-99B0-52F7AEAD7B9A}"/>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 name="Соединитель: уступ 42">
              <a:extLst>
                <a:ext uri="{FF2B5EF4-FFF2-40B4-BE49-F238E27FC236}">
                  <a16:creationId xmlns:a16="http://schemas.microsoft.com/office/drawing/2014/main" id="{EFE6D535-AAFB-433C-8BB9-F9B211450051}"/>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4" name="Соединитель: уступ 43">
              <a:extLst>
                <a:ext uri="{FF2B5EF4-FFF2-40B4-BE49-F238E27FC236}">
                  <a16:creationId xmlns:a16="http://schemas.microsoft.com/office/drawing/2014/main" id="{85334C15-459B-4FD6-8D2D-02CA5A83886D}"/>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grpSp>
        <p:nvGrpSpPr>
          <p:cNvPr id="45" name="Группа 44">
            <a:extLst>
              <a:ext uri="{FF2B5EF4-FFF2-40B4-BE49-F238E27FC236}">
                <a16:creationId xmlns:a16="http://schemas.microsoft.com/office/drawing/2014/main" id="{EE52AA65-345D-4BB7-BB20-948BAF0AE271}"/>
              </a:ext>
            </a:extLst>
          </p:cNvPr>
          <p:cNvGrpSpPr/>
          <p:nvPr/>
        </p:nvGrpSpPr>
        <p:grpSpPr>
          <a:xfrm flipH="1">
            <a:off x="10382882" y="319580"/>
            <a:ext cx="1528702" cy="6352493"/>
            <a:chOff x="10308318" y="2589"/>
            <a:chExt cx="1426098" cy="6352491"/>
          </a:xfrm>
        </p:grpSpPr>
        <p:cxnSp>
          <p:nvCxnSpPr>
            <p:cNvPr id="46" name="Соединитель: уступ 45">
              <a:extLst>
                <a:ext uri="{FF2B5EF4-FFF2-40B4-BE49-F238E27FC236}">
                  <a16:creationId xmlns:a16="http://schemas.microsoft.com/office/drawing/2014/main" id="{36DF7C56-223F-4D4B-BC5F-87CB37625C56}"/>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Соединитель: уступ 46">
              <a:extLst>
                <a:ext uri="{FF2B5EF4-FFF2-40B4-BE49-F238E27FC236}">
                  <a16:creationId xmlns:a16="http://schemas.microsoft.com/office/drawing/2014/main" id="{C314BD6E-F576-494F-910A-7268BFA2E63F}"/>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Соединитель: уступ 47">
              <a:extLst>
                <a:ext uri="{FF2B5EF4-FFF2-40B4-BE49-F238E27FC236}">
                  <a16:creationId xmlns:a16="http://schemas.microsoft.com/office/drawing/2014/main" id="{B14B9582-877E-4A27-97D9-8AA000BF06D2}"/>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sp>
        <p:nvSpPr>
          <p:cNvPr id="49" name="Прямоугольник 48">
            <a:extLst>
              <a:ext uri="{FF2B5EF4-FFF2-40B4-BE49-F238E27FC236}">
                <a16:creationId xmlns:a16="http://schemas.microsoft.com/office/drawing/2014/main" id="{DBE125DE-6967-4C63-B8FE-91605F7B7835}"/>
              </a:ext>
            </a:extLst>
          </p:cNvPr>
          <p:cNvSpPr/>
          <p:nvPr/>
        </p:nvSpPr>
        <p:spPr>
          <a:xfrm>
            <a:off x="7408175" y="6028866"/>
            <a:ext cx="3922838"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3600" b="1" spc="50" dirty="0">
                <a:ln w="0">
                  <a:solidFill>
                    <a:schemeClr val="bg2">
                      <a:lumMod val="50000"/>
                    </a:schemeClr>
                  </a:solidFill>
                </a:ln>
                <a:blipFill dpi="0" rotWithShape="1">
                  <a:blip r:embed="rId8">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www.tripla_a.it</a:t>
            </a:r>
          </a:p>
        </p:txBody>
      </p:sp>
      <p:pic>
        <p:nvPicPr>
          <p:cNvPr id="9" name="Рисунок 8">
            <a:extLst>
              <a:ext uri="{FF2B5EF4-FFF2-40B4-BE49-F238E27FC236}">
                <a16:creationId xmlns:a16="http://schemas.microsoft.com/office/drawing/2014/main" id="{4986814B-3CBC-4609-B6FF-8658AF4AB2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8885" y="4251915"/>
            <a:ext cx="4152443" cy="1071258"/>
          </a:xfrm>
          <a:prstGeom prst="rect">
            <a:avLst/>
          </a:prstGeom>
        </p:spPr>
      </p:pic>
      <p:pic>
        <p:nvPicPr>
          <p:cNvPr id="51" name="Рисунок 50">
            <a:extLst>
              <a:ext uri="{FF2B5EF4-FFF2-40B4-BE49-F238E27FC236}">
                <a16:creationId xmlns:a16="http://schemas.microsoft.com/office/drawing/2014/main" id="{0B6DAF1A-8059-459D-9DBE-8B7C5B5111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0396" y="1734810"/>
            <a:ext cx="4032174" cy="2669828"/>
          </a:xfrm>
          <a:prstGeom prst="rect">
            <a:avLst/>
          </a:prstGeom>
        </p:spPr>
      </p:pic>
    </p:spTree>
    <p:extLst>
      <p:ext uri="{BB962C8B-B14F-4D97-AF65-F5344CB8AC3E}">
        <p14:creationId xmlns:p14="http://schemas.microsoft.com/office/powerpoint/2010/main" val="8529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repeatCount="indefinite" fill="hold" nodeType="afterEffect">
                                  <p:stCondLst>
                                    <p:cond delay="0"/>
                                  </p:stCondLst>
                                  <p:childTnLst>
                                    <p:animEffect transition="out" filter="fade">
                                      <p:cBhvr>
                                        <p:cTn id="6" dur="1000"/>
                                        <p:tgtEl>
                                          <p:spTgt spid="8"/>
                                        </p:tgtEl>
                                      </p:cBhvr>
                                    </p:animEffect>
                                    <p:anim calcmode="lin" valueType="num">
                                      <p:cBhvr>
                                        <p:cTn id="7" dur="1000"/>
                                        <p:tgtEl>
                                          <p:spTgt spid="8"/>
                                        </p:tgtEl>
                                        <p:attrNameLst>
                                          <p:attrName>ppt_x</p:attrName>
                                        </p:attrNameLst>
                                      </p:cBhvr>
                                      <p:tavLst>
                                        <p:tav tm="0">
                                          <p:val>
                                            <p:strVal val="ppt_x"/>
                                          </p:val>
                                        </p:tav>
                                        <p:tav tm="100000">
                                          <p:val>
                                            <p:strVal val="ppt_x"/>
                                          </p:val>
                                        </p:tav>
                                      </p:tavLst>
                                    </p:anim>
                                    <p:anim calcmode="lin" valueType="num">
                                      <p:cBhvr>
                                        <p:cTn id="8" dur="1000"/>
                                        <p:tgtEl>
                                          <p:spTgt spid="8"/>
                                        </p:tgtEl>
                                        <p:attrNameLst>
                                          <p:attrName>ppt_y</p:attrName>
                                        </p:attrNameLst>
                                      </p:cBhvr>
                                      <p:tavLst>
                                        <p:tav tm="0">
                                          <p:val>
                                            <p:strVal val="ppt_y"/>
                                          </p:val>
                                        </p:tav>
                                        <p:tav tm="100000">
                                          <p:val>
                                            <p:strVal val="ppt_y+.1"/>
                                          </p:val>
                                        </p:tav>
                                      </p:tavLst>
                                    </p:anim>
                                    <p:set>
                                      <p:cBhvr>
                                        <p:cTn id="9" dur="1" fill="hold">
                                          <p:stCondLst>
                                            <p:cond delay="999"/>
                                          </p:stCondLst>
                                        </p:cTn>
                                        <p:tgtEl>
                                          <p:spTgt spid="8"/>
                                        </p:tgtEl>
                                        <p:attrNameLst>
                                          <p:attrName>style.visibility</p:attrName>
                                        </p:attrNameLst>
                                      </p:cBhvr>
                                      <p:to>
                                        <p:strVal val="hidden"/>
                                      </p:to>
                                    </p:set>
                                  </p:childTnLst>
                                </p:cTn>
                              </p:par>
                              <p:par>
                                <p:cTn id="10" presetID="42" presetClass="exit" presetSubtype="0" repeatCount="indefinite" fill="hold" nodeType="withEffect">
                                  <p:stCondLst>
                                    <p:cond delay="2000"/>
                                  </p:stCondLst>
                                  <p:childTnLst>
                                    <p:animEffect transition="out" filter="fade">
                                      <p:cBhvr>
                                        <p:cTn id="11" dur="1000"/>
                                        <p:tgtEl>
                                          <p:spTgt spid="13"/>
                                        </p:tgtEl>
                                      </p:cBhvr>
                                    </p:animEffect>
                                    <p:anim calcmode="lin" valueType="num">
                                      <p:cBhvr>
                                        <p:cTn id="12" dur="1000"/>
                                        <p:tgtEl>
                                          <p:spTgt spid="13"/>
                                        </p:tgtEl>
                                        <p:attrNameLst>
                                          <p:attrName>ppt_x</p:attrName>
                                        </p:attrNameLst>
                                      </p:cBhvr>
                                      <p:tavLst>
                                        <p:tav tm="0">
                                          <p:val>
                                            <p:strVal val="ppt_x"/>
                                          </p:val>
                                        </p:tav>
                                        <p:tav tm="100000">
                                          <p:val>
                                            <p:strVal val="ppt_x"/>
                                          </p:val>
                                        </p:tav>
                                      </p:tavLst>
                                    </p:anim>
                                    <p:anim calcmode="lin" valueType="num">
                                      <p:cBhvr>
                                        <p:cTn id="13" dur="1000"/>
                                        <p:tgtEl>
                                          <p:spTgt spid="13"/>
                                        </p:tgtEl>
                                        <p:attrNameLst>
                                          <p:attrName>ppt_y</p:attrName>
                                        </p:attrNameLst>
                                      </p:cBhvr>
                                      <p:tavLst>
                                        <p:tav tm="0">
                                          <p:val>
                                            <p:strVal val="ppt_y"/>
                                          </p:val>
                                        </p:tav>
                                        <p:tav tm="100000">
                                          <p:val>
                                            <p:strVal val="ppt_y+.1"/>
                                          </p:val>
                                        </p:tav>
                                      </p:tavLst>
                                    </p:anim>
                                    <p:set>
                                      <p:cBhvr>
                                        <p:cTn id="14" dur="1" fill="hold">
                                          <p:stCondLst>
                                            <p:cond delay="999"/>
                                          </p:stCondLst>
                                        </p:cTn>
                                        <p:tgtEl>
                                          <p:spTgt spid="13"/>
                                        </p:tgtEl>
                                        <p:attrNameLst>
                                          <p:attrName>style.visibility</p:attrName>
                                        </p:attrNameLst>
                                      </p:cBhvr>
                                      <p:to>
                                        <p:strVal val="hidden"/>
                                      </p:to>
                                    </p:set>
                                  </p:childTnLst>
                                </p:cTn>
                              </p:par>
                              <p:par>
                                <p:cTn id="15" presetID="42" presetClass="exit" presetSubtype="0" repeatCount="indefinite" fill="hold" nodeType="withEffect">
                                  <p:stCondLst>
                                    <p:cond delay="3000"/>
                                  </p:stCondLst>
                                  <p:childTnLst>
                                    <p:animEffect transition="out" filter="fade">
                                      <p:cBhvr>
                                        <p:cTn id="16" dur="1000"/>
                                        <p:tgtEl>
                                          <p:spTgt spid="14"/>
                                        </p:tgtEl>
                                      </p:cBhvr>
                                    </p:animEffect>
                                    <p:anim calcmode="lin" valueType="num">
                                      <p:cBhvr>
                                        <p:cTn id="17" dur="1000"/>
                                        <p:tgtEl>
                                          <p:spTgt spid="14"/>
                                        </p:tgtEl>
                                        <p:attrNameLst>
                                          <p:attrName>ppt_x</p:attrName>
                                        </p:attrNameLst>
                                      </p:cBhvr>
                                      <p:tavLst>
                                        <p:tav tm="0">
                                          <p:val>
                                            <p:strVal val="ppt_x"/>
                                          </p:val>
                                        </p:tav>
                                        <p:tav tm="100000">
                                          <p:val>
                                            <p:strVal val="ppt_x"/>
                                          </p:val>
                                        </p:tav>
                                      </p:tavLst>
                                    </p:anim>
                                    <p:anim calcmode="lin" valueType="num">
                                      <p:cBhvr>
                                        <p:cTn id="18" dur="1000"/>
                                        <p:tgtEl>
                                          <p:spTgt spid="14"/>
                                        </p:tgtEl>
                                        <p:attrNameLst>
                                          <p:attrName>ppt_y</p:attrName>
                                        </p:attrNameLst>
                                      </p:cBhvr>
                                      <p:tavLst>
                                        <p:tav tm="0">
                                          <p:val>
                                            <p:strVal val="ppt_y"/>
                                          </p:val>
                                        </p:tav>
                                        <p:tav tm="100000">
                                          <p:val>
                                            <p:strVal val="ppt_y+.1"/>
                                          </p:val>
                                        </p:tav>
                                      </p:tavLst>
                                    </p:anim>
                                    <p:set>
                                      <p:cBhvr>
                                        <p:cTn id="19" dur="1" fill="hold">
                                          <p:stCondLst>
                                            <p:cond delay="999"/>
                                          </p:stCondLst>
                                        </p:cTn>
                                        <p:tgtEl>
                                          <p:spTgt spid="14"/>
                                        </p:tgtEl>
                                        <p:attrNameLst>
                                          <p:attrName>style.visibility</p:attrName>
                                        </p:attrNameLst>
                                      </p:cBhvr>
                                      <p:to>
                                        <p:strVal val="hidden"/>
                                      </p:to>
                                    </p:set>
                                  </p:childTnLst>
                                </p:cTn>
                              </p:par>
                              <p:par>
                                <p:cTn id="20" presetID="42" presetClass="exit" presetSubtype="0" repeatCount="indefinite" fill="hold" nodeType="withEffect">
                                  <p:stCondLst>
                                    <p:cond delay="500"/>
                                  </p:stCondLst>
                                  <p:childTnLst>
                                    <p:animEffect transition="out" filter="fade">
                                      <p:cBhvr>
                                        <p:cTn id="21" dur="2000"/>
                                        <p:tgtEl>
                                          <p:spTgt spid="15"/>
                                        </p:tgtEl>
                                      </p:cBhvr>
                                    </p:animEffect>
                                    <p:anim calcmode="lin" valueType="num">
                                      <p:cBhvr>
                                        <p:cTn id="22" dur="2000"/>
                                        <p:tgtEl>
                                          <p:spTgt spid="15"/>
                                        </p:tgtEl>
                                        <p:attrNameLst>
                                          <p:attrName>ppt_x</p:attrName>
                                        </p:attrNameLst>
                                      </p:cBhvr>
                                      <p:tavLst>
                                        <p:tav tm="0">
                                          <p:val>
                                            <p:strVal val="ppt_x"/>
                                          </p:val>
                                        </p:tav>
                                        <p:tav tm="100000">
                                          <p:val>
                                            <p:strVal val="ppt_x"/>
                                          </p:val>
                                        </p:tav>
                                      </p:tavLst>
                                    </p:anim>
                                    <p:anim calcmode="lin" valueType="num">
                                      <p:cBhvr>
                                        <p:cTn id="23" dur="2000"/>
                                        <p:tgtEl>
                                          <p:spTgt spid="15"/>
                                        </p:tgtEl>
                                        <p:attrNameLst>
                                          <p:attrName>ppt_y</p:attrName>
                                        </p:attrNameLst>
                                      </p:cBhvr>
                                      <p:tavLst>
                                        <p:tav tm="0">
                                          <p:val>
                                            <p:strVal val="ppt_y"/>
                                          </p:val>
                                        </p:tav>
                                        <p:tav tm="100000">
                                          <p:val>
                                            <p:strVal val="ppt_y+.1"/>
                                          </p:val>
                                        </p:tav>
                                      </p:tavLst>
                                    </p:anim>
                                    <p:set>
                                      <p:cBhvr>
                                        <p:cTn id="24" dur="1" fill="hold">
                                          <p:stCondLst>
                                            <p:cond delay="1999"/>
                                          </p:stCondLst>
                                        </p:cTn>
                                        <p:tgtEl>
                                          <p:spTgt spid="15"/>
                                        </p:tgtEl>
                                        <p:attrNameLst>
                                          <p:attrName>style.visibility</p:attrName>
                                        </p:attrNameLst>
                                      </p:cBhvr>
                                      <p:to>
                                        <p:strVal val="hidden"/>
                                      </p:to>
                                    </p:set>
                                  </p:childTnLst>
                                </p:cTn>
                              </p:par>
                              <p:par>
                                <p:cTn id="25" presetID="42" presetClass="exit" presetSubtype="0" repeatCount="indefinite" fill="hold" nodeType="withEffect">
                                  <p:stCondLst>
                                    <p:cond delay="1500"/>
                                  </p:stCondLst>
                                  <p:childTnLst>
                                    <p:animEffect transition="out" filter="fade">
                                      <p:cBhvr>
                                        <p:cTn id="26" dur="2000"/>
                                        <p:tgtEl>
                                          <p:spTgt spid="17"/>
                                        </p:tgtEl>
                                      </p:cBhvr>
                                    </p:animEffect>
                                    <p:anim calcmode="lin" valueType="num">
                                      <p:cBhvr>
                                        <p:cTn id="27" dur="2000"/>
                                        <p:tgtEl>
                                          <p:spTgt spid="17"/>
                                        </p:tgtEl>
                                        <p:attrNameLst>
                                          <p:attrName>ppt_x</p:attrName>
                                        </p:attrNameLst>
                                      </p:cBhvr>
                                      <p:tavLst>
                                        <p:tav tm="0">
                                          <p:val>
                                            <p:strVal val="ppt_x"/>
                                          </p:val>
                                        </p:tav>
                                        <p:tav tm="100000">
                                          <p:val>
                                            <p:strVal val="ppt_x"/>
                                          </p:val>
                                        </p:tav>
                                      </p:tavLst>
                                    </p:anim>
                                    <p:anim calcmode="lin" valueType="num">
                                      <p:cBhvr>
                                        <p:cTn id="28" dur="2000"/>
                                        <p:tgtEl>
                                          <p:spTgt spid="17"/>
                                        </p:tgtEl>
                                        <p:attrNameLst>
                                          <p:attrName>ppt_y</p:attrName>
                                        </p:attrNameLst>
                                      </p:cBhvr>
                                      <p:tavLst>
                                        <p:tav tm="0">
                                          <p:val>
                                            <p:strVal val="ppt_y"/>
                                          </p:val>
                                        </p:tav>
                                        <p:tav tm="100000">
                                          <p:val>
                                            <p:strVal val="ppt_y+.1"/>
                                          </p:val>
                                        </p:tav>
                                      </p:tavLst>
                                    </p:anim>
                                    <p:set>
                                      <p:cBhvr>
                                        <p:cTn id="29" dur="1" fill="hold">
                                          <p:stCondLst>
                                            <p:cond delay="1999"/>
                                          </p:stCondLst>
                                        </p:cTn>
                                        <p:tgtEl>
                                          <p:spTgt spid="17"/>
                                        </p:tgtEl>
                                        <p:attrNameLst>
                                          <p:attrName>style.visibility</p:attrName>
                                        </p:attrNameLst>
                                      </p:cBhvr>
                                      <p:to>
                                        <p:strVal val="hidden"/>
                                      </p:to>
                                    </p:set>
                                  </p:childTnLst>
                                </p:cTn>
                              </p:par>
                              <p:par>
                                <p:cTn id="30" presetID="42" presetClass="exit" presetSubtype="0" repeatCount="indefinite" fill="hold" nodeType="withEffect">
                                  <p:stCondLst>
                                    <p:cond delay="1500"/>
                                  </p:stCondLst>
                                  <p:childTnLst>
                                    <p:animEffect transition="out" filter="fade">
                                      <p:cBhvr>
                                        <p:cTn id="31" dur="2000"/>
                                        <p:tgtEl>
                                          <p:spTgt spid="19"/>
                                        </p:tgtEl>
                                      </p:cBhvr>
                                    </p:animEffect>
                                    <p:anim calcmode="lin" valueType="num">
                                      <p:cBhvr>
                                        <p:cTn id="32" dur="2000"/>
                                        <p:tgtEl>
                                          <p:spTgt spid="19"/>
                                        </p:tgtEl>
                                        <p:attrNameLst>
                                          <p:attrName>ppt_x</p:attrName>
                                        </p:attrNameLst>
                                      </p:cBhvr>
                                      <p:tavLst>
                                        <p:tav tm="0">
                                          <p:val>
                                            <p:strVal val="ppt_x"/>
                                          </p:val>
                                        </p:tav>
                                        <p:tav tm="100000">
                                          <p:val>
                                            <p:strVal val="ppt_x"/>
                                          </p:val>
                                        </p:tav>
                                      </p:tavLst>
                                    </p:anim>
                                    <p:anim calcmode="lin" valueType="num">
                                      <p:cBhvr>
                                        <p:cTn id="33" dur="2000"/>
                                        <p:tgtEl>
                                          <p:spTgt spid="19"/>
                                        </p:tgtEl>
                                        <p:attrNameLst>
                                          <p:attrName>ppt_y</p:attrName>
                                        </p:attrNameLst>
                                      </p:cBhvr>
                                      <p:tavLst>
                                        <p:tav tm="0">
                                          <p:val>
                                            <p:strVal val="ppt_y"/>
                                          </p:val>
                                        </p:tav>
                                        <p:tav tm="100000">
                                          <p:val>
                                            <p:strVal val="ppt_y+.1"/>
                                          </p:val>
                                        </p:tav>
                                      </p:tavLst>
                                    </p:anim>
                                    <p:set>
                                      <p:cBhvr>
                                        <p:cTn id="34" dur="1" fill="hold">
                                          <p:stCondLst>
                                            <p:cond delay="1999"/>
                                          </p:stCondLst>
                                        </p:cTn>
                                        <p:tgtEl>
                                          <p:spTgt spid="19"/>
                                        </p:tgtEl>
                                        <p:attrNameLst>
                                          <p:attrName>style.visibility</p:attrName>
                                        </p:attrNameLst>
                                      </p:cBhvr>
                                      <p:to>
                                        <p:strVal val="hidden"/>
                                      </p:to>
                                    </p:set>
                                  </p:childTnLst>
                                </p:cTn>
                              </p:par>
                              <p:par>
                                <p:cTn id="35" presetID="42" presetClass="exit" presetSubtype="0" repeatCount="indefinite" fill="hold" nodeType="withEffect">
                                  <p:stCondLst>
                                    <p:cond delay="1000"/>
                                  </p:stCondLst>
                                  <p:childTnLst>
                                    <p:animEffect transition="out" filter="fade">
                                      <p:cBhvr>
                                        <p:cTn id="36" dur="1000"/>
                                        <p:tgtEl>
                                          <p:spTgt spid="20"/>
                                        </p:tgtEl>
                                      </p:cBhvr>
                                    </p:animEffect>
                                    <p:anim calcmode="lin" valueType="num">
                                      <p:cBhvr>
                                        <p:cTn id="37" dur="1000"/>
                                        <p:tgtEl>
                                          <p:spTgt spid="20"/>
                                        </p:tgtEl>
                                        <p:attrNameLst>
                                          <p:attrName>ppt_x</p:attrName>
                                        </p:attrNameLst>
                                      </p:cBhvr>
                                      <p:tavLst>
                                        <p:tav tm="0">
                                          <p:val>
                                            <p:strVal val="ppt_x"/>
                                          </p:val>
                                        </p:tav>
                                        <p:tav tm="100000">
                                          <p:val>
                                            <p:strVal val="ppt_x"/>
                                          </p:val>
                                        </p:tav>
                                      </p:tavLst>
                                    </p:anim>
                                    <p:anim calcmode="lin" valueType="num">
                                      <p:cBhvr>
                                        <p:cTn id="38" dur="1000"/>
                                        <p:tgtEl>
                                          <p:spTgt spid="20"/>
                                        </p:tgtEl>
                                        <p:attrNameLst>
                                          <p:attrName>ppt_y</p:attrName>
                                        </p:attrNameLst>
                                      </p:cBhvr>
                                      <p:tavLst>
                                        <p:tav tm="0">
                                          <p:val>
                                            <p:strVal val="ppt_y"/>
                                          </p:val>
                                        </p:tav>
                                        <p:tav tm="100000">
                                          <p:val>
                                            <p:strVal val="ppt_y+.1"/>
                                          </p:val>
                                        </p:tav>
                                      </p:tavLst>
                                    </p:anim>
                                    <p:set>
                                      <p:cBhvr>
                                        <p:cTn id="39" dur="1" fill="hold">
                                          <p:stCondLst>
                                            <p:cond delay="999"/>
                                          </p:stCondLst>
                                        </p:cTn>
                                        <p:tgtEl>
                                          <p:spTgt spid="20"/>
                                        </p:tgtEl>
                                        <p:attrNameLst>
                                          <p:attrName>style.visibility</p:attrName>
                                        </p:attrNameLst>
                                      </p:cBhvr>
                                      <p:to>
                                        <p:strVal val="hidden"/>
                                      </p:to>
                                    </p:set>
                                  </p:childTnLst>
                                </p:cTn>
                              </p:par>
                              <p:par>
                                <p:cTn id="40" presetID="42" presetClass="exit" presetSubtype="0" repeatCount="indefinite" fill="hold" nodeType="withEffect">
                                  <p:stCondLst>
                                    <p:cond delay="1500"/>
                                  </p:stCondLst>
                                  <p:childTnLst>
                                    <p:animEffect transition="out" filter="fade">
                                      <p:cBhvr>
                                        <p:cTn id="41" dur="2000"/>
                                        <p:tgtEl>
                                          <p:spTgt spid="21"/>
                                        </p:tgtEl>
                                      </p:cBhvr>
                                    </p:animEffect>
                                    <p:anim calcmode="lin" valueType="num">
                                      <p:cBhvr>
                                        <p:cTn id="42" dur="2000"/>
                                        <p:tgtEl>
                                          <p:spTgt spid="21"/>
                                        </p:tgtEl>
                                        <p:attrNameLst>
                                          <p:attrName>ppt_x</p:attrName>
                                        </p:attrNameLst>
                                      </p:cBhvr>
                                      <p:tavLst>
                                        <p:tav tm="0">
                                          <p:val>
                                            <p:strVal val="ppt_x"/>
                                          </p:val>
                                        </p:tav>
                                        <p:tav tm="100000">
                                          <p:val>
                                            <p:strVal val="ppt_x"/>
                                          </p:val>
                                        </p:tav>
                                      </p:tavLst>
                                    </p:anim>
                                    <p:anim calcmode="lin" valueType="num">
                                      <p:cBhvr>
                                        <p:cTn id="43" dur="2000"/>
                                        <p:tgtEl>
                                          <p:spTgt spid="21"/>
                                        </p:tgtEl>
                                        <p:attrNameLst>
                                          <p:attrName>ppt_y</p:attrName>
                                        </p:attrNameLst>
                                      </p:cBhvr>
                                      <p:tavLst>
                                        <p:tav tm="0">
                                          <p:val>
                                            <p:strVal val="ppt_y"/>
                                          </p:val>
                                        </p:tav>
                                        <p:tav tm="100000">
                                          <p:val>
                                            <p:strVal val="ppt_y+.1"/>
                                          </p:val>
                                        </p:tav>
                                      </p:tavLst>
                                    </p:anim>
                                    <p:set>
                                      <p:cBhvr>
                                        <p:cTn id="44" dur="1" fill="hold">
                                          <p:stCondLst>
                                            <p:cond delay="1999"/>
                                          </p:stCondLst>
                                        </p:cTn>
                                        <p:tgtEl>
                                          <p:spTgt spid="21"/>
                                        </p:tgtEl>
                                        <p:attrNameLst>
                                          <p:attrName>style.visibility</p:attrName>
                                        </p:attrNameLst>
                                      </p:cBhvr>
                                      <p:to>
                                        <p:strVal val="hidden"/>
                                      </p:to>
                                    </p:set>
                                  </p:childTnLst>
                                </p:cTn>
                              </p:par>
                              <p:par>
                                <p:cTn id="45" presetID="42" presetClass="exit" presetSubtype="0" repeatCount="indefinite" fill="hold" nodeType="withEffect">
                                  <p:stCondLst>
                                    <p:cond delay="1500"/>
                                  </p:stCondLst>
                                  <p:childTnLst>
                                    <p:animEffect transition="out" filter="fade">
                                      <p:cBhvr>
                                        <p:cTn id="46" dur="3000"/>
                                        <p:tgtEl>
                                          <p:spTgt spid="22"/>
                                        </p:tgtEl>
                                      </p:cBhvr>
                                    </p:animEffect>
                                    <p:anim calcmode="lin" valueType="num">
                                      <p:cBhvr>
                                        <p:cTn id="47" dur="3000"/>
                                        <p:tgtEl>
                                          <p:spTgt spid="22"/>
                                        </p:tgtEl>
                                        <p:attrNameLst>
                                          <p:attrName>ppt_x</p:attrName>
                                        </p:attrNameLst>
                                      </p:cBhvr>
                                      <p:tavLst>
                                        <p:tav tm="0">
                                          <p:val>
                                            <p:strVal val="ppt_x"/>
                                          </p:val>
                                        </p:tav>
                                        <p:tav tm="100000">
                                          <p:val>
                                            <p:strVal val="ppt_x"/>
                                          </p:val>
                                        </p:tav>
                                      </p:tavLst>
                                    </p:anim>
                                    <p:anim calcmode="lin" valueType="num">
                                      <p:cBhvr>
                                        <p:cTn id="48" dur="3000"/>
                                        <p:tgtEl>
                                          <p:spTgt spid="22"/>
                                        </p:tgtEl>
                                        <p:attrNameLst>
                                          <p:attrName>ppt_y</p:attrName>
                                        </p:attrNameLst>
                                      </p:cBhvr>
                                      <p:tavLst>
                                        <p:tav tm="0">
                                          <p:val>
                                            <p:strVal val="ppt_y"/>
                                          </p:val>
                                        </p:tav>
                                        <p:tav tm="100000">
                                          <p:val>
                                            <p:strVal val="ppt_y+.1"/>
                                          </p:val>
                                        </p:tav>
                                      </p:tavLst>
                                    </p:anim>
                                    <p:set>
                                      <p:cBhvr>
                                        <p:cTn id="49" dur="1" fill="hold">
                                          <p:stCondLst>
                                            <p:cond delay="2999"/>
                                          </p:stCondLst>
                                        </p:cTn>
                                        <p:tgtEl>
                                          <p:spTgt spid="22"/>
                                        </p:tgtEl>
                                        <p:attrNameLst>
                                          <p:attrName>style.visibility</p:attrName>
                                        </p:attrNameLst>
                                      </p:cBhvr>
                                      <p:to>
                                        <p:strVal val="hidden"/>
                                      </p:to>
                                    </p:set>
                                  </p:childTnLst>
                                </p:cTn>
                              </p:par>
                              <p:par>
                                <p:cTn id="50" presetID="42" presetClass="exit" presetSubtype="0" repeatCount="indefinite" fill="hold" nodeType="withEffect">
                                  <p:stCondLst>
                                    <p:cond delay="3000"/>
                                  </p:stCondLst>
                                  <p:childTnLst>
                                    <p:animEffect transition="out" filter="fade">
                                      <p:cBhvr>
                                        <p:cTn id="51" dur="2000"/>
                                        <p:tgtEl>
                                          <p:spTgt spid="23"/>
                                        </p:tgtEl>
                                      </p:cBhvr>
                                    </p:animEffect>
                                    <p:anim calcmode="lin" valueType="num">
                                      <p:cBhvr>
                                        <p:cTn id="52" dur="2000"/>
                                        <p:tgtEl>
                                          <p:spTgt spid="23"/>
                                        </p:tgtEl>
                                        <p:attrNameLst>
                                          <p:attrName>ppt_x</p:attrName>
                                        </p:attrNameLst>
                                      </p:cBhvr>
                                      <p:tavLst>
                                        <p:tav tm="0">
                                          <p:val>
                                            <p:strVal val="ppt_x"/>
                                          </p:val>
                                        </p:tav>
                                        <p:tav tm="100000">
                                          <p:val>
                                            <p:strVal val="ppt_x"/>
                                          </p:val>
                                        </p:tav>
                                      </p:tavLst>
                                    </p:anim>
                                    <p:anim calcmode="lin" valueType="num">
                                      <p:cBhvr>
                                        <p:cTn id="53" dur="2000"/>
                                        <p:tgtEl>
                                          <p:spTgt spid="23"/>
                                        </p:tgtEl>
                                        <p:attrNameLst>
                                          <p:attrName>ppt_y</p:attrName>
                                        </p:attrNameLst>
                                      </p:cBhvr>
                                      <p:tavLst>
                                        <p:tav tm="0">
                                          <p:val>
                                            <p:strVal val="ppt_y"/>
                                          </p:val>
                                        </p:tav>
                                        <p:tav tm="100000">
                                          <p:val>
                                            <p:strVal val="ppt_y+.1"/>
                                          </p:val>
                                        </p:tav>
                                      </p:tavLst>
                                    </p:anim>
                                    <p:set>
                                      <p:cBhvr>
                                        <p:cTn id="54" dur="1" fill="hold">
                                          <p:stCondLst>
                                            <p:cond delay="1999"/>
                                          </p:stCondLst>
                                        </p:cTn>
                                        <p:tgtEl>
                                          <p:spTgt spid="23"/>
                                        </p:tgtEl>
                                        <p:attrNameLst>
                                          <p:attrName>style.visibility</p:attrName>
                                        </p:attrNameLst>
                                      </p:cBhvr>
                                      <p:to>
                                        <p:strVal val="hidden"/>
                                      </p:to>
                                    </p:set>
                                  </p:childTnLst>
                                </p:cTn>
                              </p:par>
                              <p:par>
                                <p:cTn id="55" presetID="42" presetClass="exit" presetSubtype="0" repeatCount="indefinite" fill="hold" nodeType="withEffect">
                                  <p:stCondLst>
                                    <p:cond delay="1500"/>
                                  </p:stCondLst>
                                  <p:childTnLst>
                                    <p:animEffect transition="out" filter="fade">
                                      <p:cBhvr>
                                        <p:cTn id="56" dur="2000"/>
                                        <p:tgtEl>
                                          <p:spTgt spid="24"/>
                                        </p:tgtEl>
                                      </p:cBhvr>
                                    </p:animEffect>
                                    <p:anim calcmode="lin" valueType="num">
                                      <p:cBhvr>
                                        <p:cTn id="57" dur="2000"/>
                                        <p:tgtEl>
                                          <p:spTgt spid="24"/>
                                        </p:tgtEl>
                                        <p:attrNameLst>
                                          <p:attrName>ppt_x</p:attrName>
                                        </p:attrNameLst>
                                      </p:cBhvr>
                                      <p:tavLst>
                                        <p:tav tm="0">
                                          <p:val>
                                            <p:strVal val="ppt_x"/>
                                          </p:val>
                                        </p:tav>
                                        <p:tav tm="100000">
                                          <p:val>
                                            <p:strVal val="ppt_x"/>
                                          </p:val>
                                        </p:tav>
                                      </p:tavLst>
                                    </p:anim>
                                    <p:anim calcmode="lin" valueType="num">
                                      <p:cBhvr>
                                        <p:cTn id="58" dur="2000"/>
                                        <p:tgtEl>
                                          <p:spTgt spid="24"/>
                                        </p:tgtEl>
                                        <p:attrNameLst>
                                          <p:attrName>ppt_y</p:attrName>
                                        </p:attrNameLst>
                                      </p:cBhvr>
                                      <p:tavLst>
                                        <p:tav tm="0">
                                          <p:val>
                                            <p:strVal val="ppt_y"/>
                                          </p:val>
                                        </p:tav>
                                        <p:tav tm="100000">
                                          <p:val>
                                            <p:strVal val="ppt_y+.1"/>
                                          </p:val>
                                        </p:tav>
                                      </p:tavLst>
                                    </p:anim>
                                    <p:set>
                                      <p:cBhvr>
                                        <p:cTn id="59" dur="1" fill="hold">
                                          <p:stCondLst>
                                            <p:cond delay="1999"/>
                                          </p:stCondLst>
                                        </p:cTn>
                                        <p:tgtEl>
                                          <p:spTgt spid="24"/>
                                        </p:tgtEl>
                                        <p:attrNameLst>
                                          <p:attrName>style.visibility</p:attrName>
                                        </p:attrNameLst>
                                      </p:cBhvr>
                                      <p:to>
                                        <p:strVal val="hidden"/>
                                      </p:to>
                                    </p:set>
                                  </p:childTnLst>
                                </p:cTn>
                              </p:par>
                              <p:par>
                                <p:cTn id="60" presetID="42" presetClass="exit" presetSubtype="0" repeatCount="indefinite" fill="hold" nodeType="withEffect">
                                  <p:stCondLst>
                                    <p:cond delay="1500"/>
                                  </p:stCondLst>
                                  <p:childTnLst>
                                    <p:animEffect transition="out" filter="fade">
                                      <p:cBhvr>
                                        <p:cTn id="61" dur="2000"/>
                                        <p:tgtEl>
                                          <p:spTgt spid="25"/>
                                        </p:tgtEl>
                                      </p:cBhvr>
                                    </p:animEffect>
                                    <p:anim calcmode="lin" valueType="num">
                                      <p:cBhvr>
                                        <p:cTn id="62" dur="2000"/>
                                        <p:tgtEl>
                                          <p:spTgt spid="25"/>
                                        </p:tgtEl>
                                        <p:attrNameLst>
                                          <p:attrName>ppt_x</p:attrName>
                                        </p:attrNameLst>
                                      </p:cBhvr>
                                      <p:tavLst>
                                        <p:tav tm="0">
                                          <p:val>
                                            <p:strVal val="ppt_x"/>
                                          </p:val>
                                        </p:tav>
                                        <p:tav tm="100000">
                                          <p:val>
                                            <p:strVal val="ppt_x"/>
                                          </p:val>
                                        </p:tav>
                                      </p:tavLst>
                                    </p:anim>
                                    <p:anim calcmode="lin" valueType="num">
                                      <p:cBhvr>
                                        <p:cTn id="63" dur="2000"/>
                                        <p:tgtEl>
                                          <p:spTgt spid="25"/>
                                        </p:tgtEl>
                                        <p:attrNameLst>
                                          <p:attrName>ppt_y</p:attrName>
                                        </p:attrNameLst>
                                      </p:cBhvr>
                                      <p:tavLst>
                                        <p:tav tm="0">
                                          <p:val>
                                            <p:strVal val="ppt_y"/>
                                          </p:val>
                                        </p:tav>
                                        <p:tav tm="100000">
                                          <p:val>
                                            <p:strVal val="ppt_y+.1"/>
                                          </p:val>
                                        </p:tav>
                                      </p:tavLst>
                                    </p:anim>
                                    <p:set>
                                      <p:cBhvr>
                                        <p:cTn id="64" dur="1" fill="hold">
                                          <p:stCondLst>
                                            <p:cond delay="1999"/>
                                          </p:stCondLst>
                                        </p:cTn>
                                        <p:tgtEl>
                                          <p:spTgt spid="25"/>
                                        </p:tgtEl>
                                        <p:attrNameLst>
                                          <p:attrName>style.visibility</p:attrName>
                                        </p:attrNameLst>
                                      </p:cBhvr>
                                      <p:to>
                                        <p:strVal val="hidden"/>
                                      </p:to>
                                    </p:set>
                                  </p:childTnLst>
                                </p:cTn>
                              </p:par>
                              <p:par>
                                <p:cTn id="65" presetID="42" presetClass="exit" presetSubtype="0" repeatCount="indefinite" fill="hold" nodeType="withEffect">
                                  <p:stCondLst>
                                    <p:cond delay="2500"/>
                                  </p:stCondLst>
                                  <p:childTnLst>
                                    <p:animEffect transition="out" filter="fade">
                                      <p:cBhvr>
                                        <p:cTn id="66" dur="2000"/>
                                        <p:tgtEl>
                                          <p:spTgt spid="26"/>
                                        </p:tgtEl>
                                      </p:cBhvr>
                                    </p:animEffect>
                                    <p:anim calcmode="lin" valueType="num">
                                      <p:cBhvr>
                                        <p:cTn id="67" dur="2000"/>
                                        <p:tgtEl>
                                          <p:spTgt spid="26"/>
                                        </p:tgtEl>
                                        <p:attrNameLst>
                                          <p:attrName>ppt_x</p:attrName>
                                        </p:attrNameLst>
                                      </p:cBhvr>
                                      <p:tavLst>
                                        <p:tav tm="0">
                                          <p:val>
                                            <p:strVal val="ppt_x"/>
                                          </p:val>
                                        </p:tav>
                                        <p:tav tm="100000">
                                          <p:val>
                                            <p:strVal val="ppt_x"/>
                                          </p:val>
                                        </p:tav>
                                      </p:tavLst>
                                    </p:anim>
                                    <p:anim calcmode="lin" valueType="num">
                                      <p:cBhvr>
                                        <p:cTn id="68" dur="2000"/>
                                        <p:tgtEl>
                                          <p:spTgt spid="26"/>
                                        </p:tgtEl>
                                        <p:attrNameLst>
                                          <p:attrName>ppt_y</p:attrName>
                                        </p:attrNameLst>
                                      </p:cBhvr>
                                      <p:tavLst>
                                        <p:tav tm="0">
                                          <p:val>
                                            <p:strVal val="ppt_y"/>
                                          </p:val>
                                        </p:tav>
                                        <p:tav tm="100000">
                                          <p:val>
                                            <p:strVal val="ppt_y+.1"/>
                                          </p:val>
                                        </p:tav>
                                      </p:tavLst>
                                    </p:anim>
                                    <p:set>
                                      <p:cBhvr>
                                        <p:cTn id="69" dur="1" fill="hold">
                                          <p:stCondLst>
                                            <p:cond delay="1999"/>
                                          </p:stCondLst>
                                        </p:cTn>
                                        <p:tgtEl>
                                          <p:spTgt spid="26"/>
                                        </p:tgtEl>
                                        <p:attrNameLst>
                                          <p:attrName>style.visibility</p:attrName>
                                        </p:attrNameLst>
                                      </p:cBhvr>
                                      <p:to>
                                        <p:strVal val="hidden"/>
                                      </p:to>
                                    </p:set>
                                  </p:childTnLst>
                                </p:cTn>
                              </p:par>
                              <p:par>
                                <p:cTn id="70" presetID="42" presetClass="exit" presetSubtype="0" repeatCount="indefinite" fill="hold" nodeType="withEffect">
                                  <p:stCondLst>
                                    <p:cond delay="500"/>
                                  </p:stCondLst>
                                  <p:childTnLst>
                                    <p:animEffect transition="out" filter="fade">
                                      <p:cBhvr>
                                        <p:cTn id="71" dur="2000"/>
                                        <p:tgtEl>
                                          <p:spTgt spid="27"/>
                                        </p:tgtEl>
                                      </p:cBhvr>
                                    </p:animEffect>
                                    <p:anim calcmode="lin" valueType="num">
                                      <p:cBhvr>
                                        <p:cTn id="72" dur="2000"/>
                                        <p:tgtEl>
                                          <p:spTgt spid="27"/>
                                        </p:tgtEl>
                                        <p:attrNameLst>
                                          <p:attrName>ppt_x</p:attrName>
                                        </p:attrNameLst>
                                      </p:cBhvr>
                                      <p:tavLst>
                                        <p:tav tm="0">
                                          <p:val>
                                            <p:strVal val="ppt_x"/>
                                          </p:val>
                                        </p:tav>
                                        <p:tav tm="100000">
                                          <p:val>
                                            <p:strVal val="ppt_x"/>
                                          </p:val>
                                        </p:tav>
                                      </p:tavLst>
                                    </p:anim>
                                    <p:anim calcmode="lin" valueType="num">
                                      <p:cBhvr>
                                        <p:cTn id="73" dur="2000"/>
                                        <p:tgtEl>
                                          <p:spTgt spid="27"/>
                                        </p:tgtEl>
                                        <p:attrNameLst>
                                          <p:attrName>ppt_y</p:attrName>
                                        </p:attrNameLst>
                                      </p:cBhvr>
                                      <p:tavLst>
                                        <p:tav tm="0">
                                          <p:val>
                                            <p:strVal val="ppt_y"/>
                                          </p:val>
                                        </p:tav>
                                        <p:tav tm="100000">
                                          <p:val>
                                            <p:strVal val="ppt_y+.1"/>
                                          </p:val>
                                        </p:tav>
                                      </p:tavLst>
                                    </p:anim>
                                    <p:set>
                                      <p:cBhvr>
                                        <p:cTn id="74" dur="1" fill="hold">
                                          <p:stCondLst>
                                            <p:cond delay="1999"/>
                                          </p:stCondLst>
                                        </p:cTn>
                                        <p:tgtEl>
                                          <p:spTgt spid="27"/>
                                        </p:tgtEl>
                                        <p:attrNameLst>
                                          <p:attrName>style.visibility</p:attrName>
                                        </p:attrNameLst>
                                      </p:cBhvr>
                                      <p:to>
                                        <p:strVal val="hidden"/>
                                      </p:to>
                                    </p:set>
                                  </p:childTnLst>
                                </p:cTn>
                              </p:par>
                              <p:par>
                                <p:cTn id="75" presetID="42" presetClass="exit" presetSubtype="0" repeatCount="indefinite" fill="hold" nodeType="withEffect">
                                  <p:stCondLst>
                                    <p:cond delay="2000"/>
                                  </p:stCondLst>
                                  <p:childTnLst>
                                    <p:animEffect transition="out" filter="fade">
                                      <p:cBhvr>
                                        <p:cTn id="76" dur="2000"/>
                                        <p:tgtEl>
                                          <p:spTgt spid="28"/>
                                        </p:tgtEl>
                                      </p:cBhvr>
                                    </p:animEffect>
                                    <p:anim calcmode="lin" valueType="num">
                                      <p:cBhvr>
                                        <p:cTn id="77" dur="2000"/>
                                        <p:tgtEl>
                                          <p:spTgt spid="28"/>
                                        </p:tgtEl>
                                        <p:attrNameLst>
                                          <p:attrName>ppt_x</p:attrName>
                                        </p:attrNameLst>
                                      </p:cBhvr>
                                      <p:tavLst>
                                        <p:tav tm="0">
                                          <p:val>
                                            <p:strVal val="ppt_x"/>
                                          </p:val>
                                        </p:tav>
                                        <p:tav tm="100000">
                                          <p:val>
                                            <p:strVal val="ppt_x"/>
                                          </p:val>
                                        </p:tav>
                                      </p:tavLst>
                                    </p:anim>
                                    <p:anim calcmode="lin" valueType="num">
                                      <p:cBhvr>
                                        <p:cTn id="78" dur="2000"/>
                                        <p:tgtEl>
                                          <p:spTgt spid="28"/>
                                        </p:tgtEl>
                                        <p:attrNameLst>
                                          <p:attrName>ppt_y</p:attrName>
                                        </p:attrNameLst>
                                      </p:cBhvr>
                                      <p:tavLst>
                                        <p:tav tm="0">
                                          <p:val>
                                            <p:strVal val="ppt_y"/>
                                          </p:val>
                                        </p:tav>
                                        <p:tav tm="100000">
                                          <p:val>
                                            <p:strVal val="ppt_y+.1"/>
                                          </p:val>
                                        </p:tav>
                                      </p:tavLst>
                                    </p:anim>
                                    <p:set>
                                      <p:cBhvr>
                                        <p:cTn id="79" dur="1" fill="hold">
                                          <p:stCondLst>
                                            <p:cond delay="1999"/>
                                          </p:stCondLst>
                                        </p:cTn>
                                        <p:tgtEl>
                                          <p:spTgt spid="28"/>
                                        </p:tgtEl>
                                        <p:attrNameLst>
                                          <p:attrName>style.visibility</p:attrName>
                                        </p:attrNameLst>
                                      </p:cBhvr>
                                      <p:to>
                                        <p:strVal val="hidden"/>
                                      </p:to>
                                    </p:set>
                                  </p:childTnLst>
                                </p:cTn>
                              </p:par>
                              <p:par>
                                <p:cTn id="80" presetID="42" presetClass="exit" presetSubtype="0" repeatCount="indefinite" fill="hold" nodeType="withEffect">
                                  <p:stCondLst>
                                    <p:cond delay="2500"/>
                                  </p:stCondLst>
                                  <p:childTnLst>
                                    <p:animEffect transition="out" filter="fade">
                                      <p:cBhvr>
                                        <p:cTn id="81" dur="2000"/>
                                        <p:tgtEl>
                                          <p:spTgt spid="29"/>
                                        </p:tgtEl>
                                      </p:cBhvr>
                                    </p:animEffect>
                                    <p:anim calcmode="lin" valueType="num">
                                      <p:cBhvr>
                                        <p:cTn id="82" dur="2000"/>
                                        <p:tgtEl>
                                          <p:spTgt spid="29"/>
                                        </p:tgtEl>
                                        <p:attrNameLst>
                                          <p:attrName>ppt_x</p:attrName>
                                        </p:attrNameLst>
                                      </p:cBhvr>
                                      <p:tavLst>
                                        <p:tav tm="0">
                                          <p:val>
                                            <p:strVal val="ppt_x"/>
                                          </p:val>
                                        </p:tav>
                                        <p:tav tm="100000">
                                          <p:val>
                                            <p:strVal val="ppt_x"/>
                                          </p:val>
                                        </p:tav>
                                      </p:tavLst>
                                    </p:anim>
                                    <p:anim calcmode="lin" valueType="num">
                                      <p:cBhvr>
                                        <p:cTn id="83" dur="2000"/>
                                        <p:tgtEl>
                                          <p:spTgt spid="29"/>
                                        </p:tgtEl>
                                        <p:attrNameLst>
                                          <p:attrName>ppt_y</p:attrName>
                                        </p:attrNameLst>
                                      </p:cBhvr>
                                      <p:tavLst>
                                        <p:tav tm="0">
                                          <p:val>
                                            <p:strVal val="ppt_y"/>
                                          </p:val>
                                        </p:tav>
                                        <p:tav tm="100000">
                                          <p:val>
                                            <p:strVal val="ppt_y+.1"/>
                                          </p:val>
                                        </p:tav>
                                      </p:tavLst>
                                    </p:anim>
                                    <p:set>
                                      <p:cBhvr>
                                        <p:cTn id="84" dur="1" fill="hold">
                                          <p:stCondLst>
                                            <p:cond delay="1999"/>
                                          </p:stCondLst>
                                        </p:cTn>
                                        <p:tgtEl>
                                          <p:spTgt spid="29"/>
                                        </p:tgtEl>
                                        <p:attrNameLst>
                                          <p:attrName>style.visibility</p:attrName>
                                        </p:attrNameLst>
                                      </p:cBhvr>
                                      <p:to>
                                        <p:strVal val="hidden"/>
                                      </p:to>
                                    </p:set>
                                  </p:childTnLst>
                                </p:cTn>
                              </p:par>
                              <p:par>
                                <p:cTn id="85" presetID="42" presetClass="exit" presetSubtype="0" repeatCount="indefinite" fill="hold" nodeType="withEffect">
                                  <p:stCondLst>
                                    <p:cond delay="1500"/>
                                  </p:stCondLst>
                                  <p:childTnLst>
                                    <p:animEffect transition="out" filter="fade">
                                      <p:cBhvr>
                                        <p:cTn id="86" dur="2000"/>
                                        <p:tgtEl>
                                          <p:spTgt spid="30"/>
                                        </p:tgtEl>
                                      </p:cBhvr>
                                    </p:animEffect>
                                    <p:anim calcmode="lin" valueType="num">
                                      <p:cBhvr>
                                        <p:cTn id="87" dur="2000"/>
                                        <p:tgtEl>
                                          <p:spTgt spid="30"/>
                                        </p:tgtEl>
                                        <p:attrNameLst>
                                          <p:attrName>ppt_x</p:attrName>
                                        </p:attrNameLst>
                                      </p:cBhvr>
                                      <p:tavLst>
                                        <p:tav tm="0">
                                          <p:val>
                                            <p:strVal val="ppt_x"/>
                                          </p:val>
                                        </p:tav>
                                        <p:tav tm="100000">
                                          <p:val>
                                            <p:strVal val="ppt_x"/>
                                          </p:val>
                                        </p:tav>
                                      </p:tavLst>
                                    </p:anim>
                                    <p:anim calcmode="lin" valueType="num">
                                      <p:cBhvr>
                                        <p:cTn id="88" dur="2000"/>
                                        <p:tgtEl>
                                          <p:spTgt spid="30"/>
                                        </p:tgtEl>
                                        <p:attrNameLst>
                                          <p:attrName>ppt_y</p:attrName>
                                        </p:attrNameLst>
                                      </p:cBhvr>
                                      <p:tavLst>
                                        <p:tav tm="0">
                                          <p:val>
                                            <p:strVal val="ppt_y"/>
                                          </p:val>
                                        </p:tav>
                                        <p:tav tm="100000">
                                          <p:val>
                                            <p:strVal val="ppt_y+.1"/>
                                          </p:val>
                                        </p:tav>
                                      </p:tavLst>
                                    </p:anim>
                                    <p:set>
                                      <p:cBhvr>
                                        <p:cTn id="89" dur="1" fill="hold">
                                          <p:stCondLst>
                                            <p:cond delay="1999"/>
                                          </p:stCondLst>
                                        </p:cTn>
                                        <p:tgtEl>
                                          <p:spTgt spid="30"/>
                                        </p:tgtEl>
                                        <p:attrNameLst>
                                          <p:attrName>style.visibility</p:attrName>
                                        </p:attrNameLst>
                                      </p:cBhvr>
                                      <p:to>
                                        <p:strVal val="hidden"/>
                                      </p:to>
                                    </p:set>
                                  </p:childTnLst>
                                </p:cTn>
                              </p:par>
                              <p:par>
                                <p:cTn id="90" presetID="42" presetClass="exit" presetSubtype="0" repeatCount="indefinite" fill="hold" nodeType="withEffect">
                                  <p:stCondLst>
                                    <p:cond delay="1500"/>
                                  </p:stCondLst>
                                  <p:childTnLst>
                                    <p:animEffect transition="out" filter="fade">
                                      <p:cBhvr>
                                        <p:cTn id="91" dur="2000"/>
                                        <p:tgtEl>
                                          <p:spTgt spid="31"/>
                                        </p:tgtEl>
                                      </p:cBhvr>
                                    </p:animEffect>
                                    <p:anim calcmode="lin" valueType="num">
                                      <p:cBhvr>
                                        <p:cTn id="92" dur="2000"/>
                                        <p:tgtEl>
                                          <p:spTgt spid="31"/>
                                        </p:tgtEl>
                                        <p:attrNameLst>
                                          <p:attrName>ppt_x</p:attrName>
                                        </p:attrNameLst>
                                      </p:cBhvr>
                                      <p:tavLst>
                                        <p:tav tm="0">
                                          <p:val>
                                            <p:strVal val="ppt_x"/>
                                          </p:val>
                                        </p:tav>
                                        <p:tav tm="100000">
                                          <p:val>
                                            <p:strVal val="ppt_x"/>
                                          </p:val>
                                        </p:tav>
                                      </p:tavLst>
                                    </p:anim>
                                    <p:anim calcmode="lin" valueType="num">
                                      <p:cBhvr>
                                        <p:cTn id="93" dur="2000"/>
                                        <p:tgtEl>
                                          <p:spTgt spid="31"/>
                                        </p:tgtEl>
                                        <p:attrNameLst>
                                          <p:attrName>ppt_y</p:attrName>
                                        </p:attrNameLst>
                                      </p:cBhvr>
                                      <p:tavLst>
                                        <p:tav tm="0">
                                          <p:val>
                                            <p:strVal val="ppt_y"/>
                                          </p:val>
                                        </p:tav>
                                        <p:tav tm="100000">
                                          <p:val>
                                            <p:strVal val="ppt_y+.1"/>
                                          </p:val>
                                        </p:tav>
                                      </p:tavLst>
                                    </p:anim>
                                    <p:set>
                                      <p:cBhvr>
                                        <p:cTn id="94" dur="1" fill="hold">
                                          <p:stCondLst>
                                            <p:cond delay="1999"/>
                                          </p:stCondLst>
                                        </p:cTn>
                                        <p:tgtEl>
                                          <p:spTgt spid="31"/>
                                        </p:tgtEl>
                                        <p:attrNameLst>
                                          <p:attrName>style.visibility</p:attrName>
                                        </p:attrNameLst>
                                      </p:cBhvr>
                                      <p:to>
                                        <p:strVal val="hidden"/>
                                      </p:to>
                                    </p:set>
                                  </p:childTnLst>
                                </p:cTn>
                              </p:par>
                              <p:par>
                                <p:cTn id="95" presetID="42" presetClass="exit" presetSubtype="0" repeatCount="indefinite" fill="hold" nodeType="withEffect">
                                  <p:stCondLst>
                                    <p:cond delay="1500"/>
                                  </p:stCondLst>
                                  <p:childTnLst>
                                    <p:animEffect transition="out" filter="fade">
                                      <p:cBhvr>
                                        <p:cTn id="96" dur="2000"/>
                                        <p:tgtEl>
                                          <p:spTgt spid="32"/>
                                        </p:tgtEl>
                                      </p:cBhvr>
                                    </p:animEffect>
                                    <p:anim calcmode="lin" valueType="num">
                                      <p:cBhvr>
                                        <p:cTn id="97" dur="2000"/>
                                        <p:tgtEl>
                                          <p:spTgt spid="32"/>
                                        </p:tgtEl>
                                        <p:attrNameLst>
                                          <p:attrName>ppt_x</p:attrName>
                                        </p:attrNameLst>
                                      </p:cBhvr>
                                      <p:tavLst>
                                        <p:tav tm="0">
                                          <p:val>
                                            <p:strVal val="ppt_x"/>
                                          </p:val>
                                        </p:tav>
                                        <p:tav tm="100000">
                                          <p:val>
                                            <p:strVal val="ppt_x"/>
                                          </p:val>
                                        </p:tav>
                                      </p:tavLst>
                                    </p:anim>
                                    <p:anim calcmode="lin" valueType="num">
                                      <p:cBhvr>
                                        <p:cTn id="98" dur="2000"/>
                                        <p:tgtEl>
                                          <p:spTgt spid="32"/>
                                        </p:tgtEl>
                                        <p:attrNameLst>
                                          <p:attrName>ppt_y</p:attrName>
                                        </p:attrNameLst>
                                      </p:cBhvr>
                                      <p:tavLst>
                                        <p:tav tm="0">
                                          <p:val>
                                            <p:strVal val="ppt_y"/>
                                          </p:val>
                                        </p:tav>
                                        <p:tav tm="100000">
                                          <p:val>
                                            <p:strVal val="ppt_y+.1"/>
                                          </p:val>
                                        </p:tav>
                                      </p:tavLst>
                                    </p:anim>
                                    <p:set>
                                      <p:cBhvr>
                                        <p:cTn id="99" dur="1" fill="hold">
                                          <p:stCondLst>
                                            <p:cond delay="1999"/>
                                          </p:stCondLst>
                                        </p:cTn>
                                        <p:tgtEl>
                                          <p:spTgt spid="32"/>
                                        </p:tgtEl>
                                        <p:attrNameLst>
                                          <p:attrName>style.visibility</p:attrName>
                                        </p:attrNameLst>
                                      </p:cBhvr>
                                      <p:to>
                                        <p:strVal val="hidden"/>
                                      </p:to>
                                    </p:set>
                                  </p:childTnLst>
                                </p:cTn>
                              </p:par>
                              <p:par>
                                <p:cTn id="100" presetID="42" presetClass="exit" presetSubtype="0" repeatCount="indefinite" fill="hold" nodeType="withEffect">
                                  <p:stCondLst>
                                    <p:cond delay="1500"/>
                                  </p:stCondLst>
                                  <p:childTnLst>
                                    <p:animEffect transition="out" filter="fade">
                                      <p:cBhvr>
                                        <p:cTn id="101" dur="2000"/>
                                        <p:tgtEl>
                                          <p:spTgt spid="33"/>
                                        </p:tgtEl>
                                      </p:cBhvr>
                                    </p:animEffect>
                                    <p:anim calcmode="lin" valueType="num">
                                      <p:cBhvr>
                                        <p:cTn id="102" dur="2000"/>
                                        <p:tgtEl>
                                          <p:spTgt spid="33"/>
                                        </p:tgtEl>
                                        <p:attrNameLst>
                                          <p:attrName>ppt_x</p:attrName>
                                        </p:attrNameLst>
                                      </p:cBhvr>
                                      <p:tavLst>
                                        <p:tav tm="0">
                                          <p:val>
                                            <p:strVal val="ppt_x"/>
                                          </p:val>
                                        </p:tav>
                                        <p:tav tm="100000">
                                          <p:val>
                                            <p:strVal val="ppt_x"/>
                                          </p:val>
                                        </p:tav>
                                      </p:tavLst>
                                    </p:anim>
                                    <p:anim calcmode="lin" valueType="num">
                                      <p:cBhvr>
                                        <p:cTn id="103" dur="2000"/>
                                        <p:tgtEl>
                                          <p:spTgt spid="33"/>
                                        </p:tgtEl>
                                        <p:attrNameLst>
                                          <p:attrName>ppt_y</p:attrName>
                                        </p:attrNameLst>
                                      </p:cBhvr>
                                      <p:tavLst>
                                        <p:tav tm="0">
                                          <p:val>
                                            <p:strVal val="ppt_y"/>
                                          </p:val>
                                        </p:tav>
                                        <p:tav tm="100000">
                                          <p:val>
                                            <p:strVal val="ppt_y+.1"/>
                                          </p:val>
                                        </p:tav>
                                      </p:tavLst>
                                    </p:anim>
                                    <p:set>
                                      <p:cBhvr>
                                        <p:cTn id="104" dur="1" fill="hold">
                                          <p:stCondLst>
                                            <p:cond delay="1999"/>
                                          </p:stCondLst>
                                        </p:cTn>
                                        <p:tgtEl>
                                          <p:spTgt spid="33"/>
                                        </p:tgtEl>
                                        <p:attrNameLst>
                                          <p:attrName>style.visibility</p:attrName>
                                        </p:attrNameLst>
                                      </p:cBhvr>
                                      <p:to>
                                        <p:strVal val="hidden"/>
                                      </p:to>
                                    </p:set>
                                  </p:childTnLst>
                                </p:cTn>
                              </p:par>
                              <p:par>
                                <p:cTn id="105" presetID="42" presetClass="exit" presetSubtype="0" repeatCount="indefinite" fill="hold" nodeType="withEffect">
                                  <p:stCondLst>
                                    <p:cond delay="1500"/>
                                  </p:stCondLst>
                                  <p:childTnLst>
                                    <p:animEffect transition="out" filter="fade">
                                      <p:cBhvr>
                                        <p:cTn id="106" dur="2000"/>
                                        <p:tgtEl>
                                          <p:spTgt spid="34"/>
                                        </p:tgtEl>
                                      </p:cBhvr>
                                    </p:animEffect>
                                    <p:anim calcmode="lin" valueType="num">
                                      <p:cBhvr>
                                        <p:cTn id="107" dur="2000"/>
                                        <p:tgtEl>
                                          <p:spTgt spid="34"/>
                                        </p:tgtEl>
                                        <p:attrNameLst>
                                          <p:attrName>ppt_x</p:attrName>
                                        </p:attrNameLst>
                                      </p:cBhvr>
                                      <p:tavLst>
                                        <p:tav tm="0">
                                          <p:val>
                                            <p:strVal val="ppt_x"/>
                                          </p:val>
                                        </p:tav>
                                        <p:tav tm="100000">
                                          <p:val>
                                            <p:strVal val="ppt_x"/>
                                          </p:val>
                                        </p:tav>
                                      </p:tavLst>
                                    </p:anim>
                                    <p:anim calcmode="lin" valueType="num">
                                      <p:cBhvr>
                                        <p:cTn id="108" dur="2000"/>
                                        <p:tgtEl>
                                          <p:spTgt spid="34"/>
                                        </p:tgtEl>
                                        <p:attrNameLst>
                                          <p:attrName>ppt_y</p:attrName>
                                        </p:attrNameLst>
                                      </p:cBhvr>
                                      <p:tavLst>
                                        <p:tav tm="0">
                                          <p:val>
                                            <p:strVal val="ppt_y"/>
                                          </p:val>
                                        </p:tav>
                                        <p:tav tm="100000">
                                          <p:val>
                                            <p:strVal val="ppt_y+.1"/>
                                          </p:val>
                                        </p:tav>
                                      </p:tavLst>
                                    </p:anim>
                                    <p:set>
                                      <p:cBhvr>
                                        <p:cTn id="109" dur="1" fill="hold">
                                          <p:stCondLst>
                                            <p:cond delay="1999"/>
                                          </p:stCondLst>
                                        </p:cTn>
                                        <p:tgtEl>
                                          <p:spTgt spid="34"/>
                                        </p:tgtEl>
                                        <p:attrNameLst>
                                          <p:attrName>style.visibility</p:attrName>
                                        </p:attrNameLst>
                                      </p:cBhvr>
                                      <p:to>
                                        <p:strVal val="hidden"/>
                                      </p:to>
                                    </p:set>
                                  </p:childTnLst>
                                </p:cTn>
                              </p:par>
                              <p:par>
                                <p:cTn id="110" presetID="42" presetClass="exit" presetSubtype="0" repeatCount="indefinite" fill="hold" nodeType="withEffect">
                                  <p:stCondLst>
                                    <p:cond delay="1500"/>
                                  </p:stCondLst>
                                  <p:childTnLst>
                                    <p:animEffect transition="out" filter="fade">
                                      <p:cBhvr>
                                        <p:cTn id="111" dur="2000"/>
                                        <p:tgtEl>
                                          <p:spTgt spid="35"/>
                                        </p:tgtEl>
                                      </p:cBhvr>
                                    </p:animEffect>
                                    <p:anim calcmode="lin" valueType="num">
                                      <p:cBhvr>
                                        <p:cTn id="112" dur="2000"/>
                                        <p:tgtEl>
                                          <p:spTgt spid="35"/>
                                        </p:tgtEl>
                                        <p:attrNameLst>
                                          <p:attrName>ppt_x</p:attrName>
                                        </p:attrNameLst>
                                      </p:cBhvr>
                                      <p:tavLst>
                                        <p:tav tm="0">
                                          <p:val>
                                            <p:strVal val="ppt_x"/>
                                          </p:val>
                                        </p:tav>
                                        <p:tav tm="100000">
                                          <p:val>
                                            <p:strVal val="ppt_x"/>
                                          </p:val>
                                        </p:tav>
                                      </p:tavLst>
                                    </p:anim>
                                    <p:anim calcmode="lin" valueType="num">
                                      <p:cBhvr>
                                        <p:cTn id="113" dur="2000"/>
                                        <p:tgtEl>
                                          <p:spTgt spid="35"/>
                                        </p:tgtEl>
                                        <p:attrNameLst>
                                          <p:attrName>ppt_y</p:attrName>
                                        </p:attrNameLst>
                                      </p:cBhvr>
                                      <p:tavLst>
                                        <p:tav tm="0">
                                          <p:val>
                                            <p:strVal val="ppt_y"/>
                                          </p:val>
                                        </p:tav>
                                        <p:tav tm="100000">
                                          <p:val>
                                            <p:strVal val="ppt_y+.1"/>
                                          </p:val>
                                        </p:tav>
                                      </p:tavLst>
                                    </p:anim>
                                    <p:set>
                                      <p:cBhvr>
                                        <p:cTn id="114" dur="1" fill="hold">
                                          <p:stCondLst>
                                            <p:cond delay="1999"/>
                                          </p:stCondLst>
                                        </p:cTn>
                                        <p:tgtEl>
                                          <p:spTgt spid="35"/>
                                        </p:tgtEl>
                                        <p:attrNameLst>
                                          <p:attrName>style.visibility</p:attrName>
                                        </p:attrNameLst>
                                      </p:cBhvr>
                                      <p:to>
                                        <p:strVal val="hidden"/>
                                      </p:to>
                                    </p:set>
                                  </p:childTnLst>
                                </p:cTn>
                              </p:par>
                              <p:par>
                                <p:cTn id="115" presetID="42" presetClass="exit" presetSubtype="0" repeatCount="indefinite" fill="hold" nodeType="withEffect">
                                  <p:stCondLst>
                                    <p:cond delay="1000"/>
                                  </p:stCondLst>
                                  <p:childTnLst>
                                    <p:animEffect transition="out" filter="fade">
                                      <p:cBhvr>
                                        <p:cTn id="116" dur="2000"/>
                                        <p:tgtEl>
                                          <p:spTgt spid="36"/>
                                        </p:tgtEl>
                                      </p:cBhvr>
                                    </p:animEffect>
                                    <p:anim calcmode="lin" valueType="num">
                                      <p:cBhvr>
                                        <p:cTn id="117" dur="2000"/>
                                        <p:tgtEl>
                                          <p:spTgt spid="36"/>
                                        </p:tgtEl>
                                        <p:attrNameLst>
                                          <p:attrName>ppt_x</p:attrName>
                                        </p:attrNameLst>
                                      </p:cBhvr>
                                      <p:tavLst>
                                        <p:tav tm="0">
                                          <p:val>
                                            <p:strVal val="ppt_x"/>
                                          </p:val>
                                        </p:tav>
                                        <p:tav tm="100000">
                                          <p:val>
                                            <p:strVal val="ppt_x"/>
                                          </p:val>
                                        </p:tav>
                                      </p:tavLst>
                                    </p:anim>
                                    <p:anim calcmode="lin" valueType="num">
                                      <p:cBhvr>
                                        <p:cTn id="118" dur="2000"/>
                                        <p:tgtEl>
                                          <p:spTgt spid="36"/>
                                        </p:tgtEl>
                                        <p:attrNameLst>
                                          <p:attrName>ppt_y</p:attrName>
                                        </p:attrNameLst>
                                      </p:cBhvr>
                                      <p:tavLst>
                                        <p:tav tm="0">
                                          <p:val>
                                            <p:strVal val="ppt_y"/>
                                          </p:val>
                                        </p:tav>
                                        <p:tav tm="100000">
                                          <p:val>
                                            <p:strVal val="ppt_y+.1"/>
                                          </p:val>
                                        </p:tav>
                                      </p:tavLst>
                                    </p:anim>
                                    <p:set>
                                      <p:cBhvr>
                                        <p:cTn id="119" dur="1" fill="hold">
                                          <p:stCondLst>
                                            <p:cond delay="1999"/>
                                          </p:stCondLst>
                                        </p:cTn>
                                        <p:tgtEl>
                                          <p:spTgt spid="36"/>
                                        </p:tgtEl>
                                        <p:attrNameLst>
                                          <p:attrName>style.visibility</p:attrName>
                                        </p:attrNameLst>
                                      </p:cBhvr>
                                      <p:to>
                                        <p:strVal val="hidden"/>
                                      </p:to>
                                    </p:set>
                                  </p:childTnLst>
                                </p:cTn>
                              </p:par>
                              <p:par>
                                <p:cTn id="120" presetID="42" presetClass="exit" presetSubtype="0" repeatCount="indefinite" fill="hold" nodeType="withEffect">
                                  <p:stCondLst>
                                    <p:cond delay="1500"/>
                                  </p:stCondLst>
                                  <p:childTnLst>
                                    <p:animEffect transition="out" filter="fade">
                                      <p:cBhvr>
                                        <p:cTn id="121" dur="2000"/>
                                        <p:tgtEl>
                                          <p:spTgt spid="37"/>
                                        </p:tgtEl>
                                      </p:cBhvr>
                                    </p:animEffect>
                                    <p:anim calcmode="lin" valueType="num">
                                      <p:cBhvr>
                                        <p:cTn id="122" dur="2000"/>
                                        <p:tgtEl>
                                          <p:spTgt spid="37"/>
                                        </p:tgtEl>
                                        <p:attrNameLst>
                                          <p:attrName>ppt_x</p:attrName>
                                        </p:attrNameLst>
                                      </p:cBhvr>
                                      <p:tavLst>
                                        <p:tav tm="0">
                                          <p:val>
                                            <p:strVal val="ppt_x"/>
                                          </p:val>
                                        </p:tav>
                                        <p:tav tm="100000">
                                          <p:val>
                                            <p:strVal val="ppt_x"/>
                                          </p:val>
                                        </p:tav>
                                      </p:tavLst>
                                    </p:anim>
                                    <p:anim calcmode="lin" valueType="num">
                                      <p:cBhvr>
                                        <p:cTn id="123" dur="2000"/>
                                        <p:tgtEl>
                                          <p:spTgt spid="37"/>
                                        </p:tgtEl>
                                        <p:attrNameLst>
                                          <p:attrName>ppt_y</p:attrName>
                                        </p:attrNameLst>
                                      </p:cBhvr>
                                      <p:tavLst>
                                        <p:tav tm="0">
                                          <p:val>
                                            <p:strVal val="ppt_y"/>
                                          </p:val>
                                        </p:tav>
                                        <p:tav tm="100000">
                                          <p:val>
                                            <p:strVal val="ppt_y+.1"/>
                                          </p:val>
                                        </p:tav>
                                      </p:tavLst>
                                    </p:anim>
                                    <p:set>
                                      <p:cBhvr>
                                        <p:cTn id="124" dur="1" fill="hold">
                                          <p:stCondLst>
                                            <p:cond delay="1999"/>
                                          </p:stCondLst>
                                        </p:cTn>
                                        <p:tgtEl>
                                          <p:spTgt spid="37"/>
                                        </p:tgtEl>
                                        <p:attrNameLst>
                                          <p:attrName>style.visibility</p:attrName>
                                        </p:attrNameLst>
                                      </p:cBhvr>
                                      <p:to>
                                        <p:strVal val="hidden"/>
                                      </p:to>
                                    </p:set>
                                  </p:childTnLst>
                                </p:cTn>
                              </p:par>
                              <p:par>
                                <p:cTn id="125" presetID="42" presetClass="exit" presetSubtype="0" repeatCount="indefinite" fill="hold" nodeType="withEffect">
                                  <p:stCondLst>
                                    <p:cond delay="1500"/>
                                  </p:stCondLst>
                                  <p:childTnLst>
                                    <p:animEffect transition="out" filter="fade">
                                      <p:cBhvr>
                                        <p:cTn id="126" dur="2000"/>
                                        <p:tgtEl>
                                          <p:spTgt spid="38"/>
                                        </p:tgtEl>
                                      </p:cBhvr>
                                    </p:animEffect>
                                    <p:anim calcmode="lin" valueType="num">
                                      <p:cBhvr>
                                        <p:cTn id="127" dur="2000"/>
                                        <p:tgtEl>
                                          <p:spTgt spid="38"/>
                                        </p:tgtEl>
                                        <p:attrNameLst>
                                          <p:attrName>ppt_x</p:attrName>
                                        </p:attrNameLst>
                                      </p:cBhvr>
                                      <p:tavLst>
                                        <p:tav tm="0">
                                          <p:val>
                                            <p:strVal val="ppt_x"/>
                                          </p:val>
                                        </p:tav>
                                        <p:tav tm="100000">
                                          <p:val>
                                            <p:strVal val="ppt_x"/>
                                          </p:val>
                                        </p:tav>
                                      </p:tavLst>
                                    </p:anim>
                                    <p:anim calcmode="lin" valueType="num">
                                      <p:cBhvr>
                                        <p:cTn id="128" dur="2000"/>
                                        <p:tgtEl>
                                          <p:spTgt spid="38"/>
                                        </p:tgtEl>
                                        <p:attrNameLst>
                                          <p:attrName>ppt_y</p:attrName>
                                        </p:attrNameLst>
                                      </p:cBhvr>
                                      <p:tavLst>
                                        <p:tav tm="0">
                                          <p:val>
                                            <p:strVal val="ppt_y"/>
                                          </p:val>
                                        </p:tav>
                                        <p:tav tm="100000">
                                          <p:val>
                                            <p:strVal val="ppt_y+.1"/>
                                          </p:val>
                                        </p:tav>
                                      </p:tavLst>
                                    </p:anim>
                                    <p:set>
                                      <p:cBhvr>
                                        <p:cTn id="129" dur="1" fill="hold">
                                          <p:stCondLst>
                                            <p:cond delay="1999"/>
                                          </p:stCondLst>
                                        </p:cTn>
                                        <p:tgtEl>
                                          <p:spTgt spid="38"/>
                                        </p:tgtEl>
                                        <p:attrNameLst>
                                          <p:attrName>style.visibility</p:attrName>
                                        </p:attrNameLst>
                                      </p:cBhvr>
                                      <p:to>
                                        <p:strVal val="hidden"/>
                                      </p:to>
                                    </p:set>
                                  </p:childTnLst>
                                </p:cTn>
                              </p:par>
                              <p:par>
                                <p:cTn id="130" presetID="42" presetClass="exit" presetSubtype="0" repeatCount="indefinite" fill="hold" nodeType="withEffect">
                                  <p:stCondLst>
                                    <p:cond delay="1500"/>
                                  </p:stCondLst>
                                  <p:childTnLst>
                                    <p:animEffect transition="out" filter="fade">
                                      <p:cBhvr>
                                        <p:cTn id="131" dur="2000"/>
                                        <p:tgtEl>
                                          <p:spTgt spid="39"/>
                                        </p:tgtEl>
                                      </p:cBhvr>
                                    </p:animEffect>
                                    <p:anim calcmode="lin" valueType="num">
                                      <p:cBhvr>
                                        <p:cTn id="132" dur="2000"/>
                                        <p:tgtEl>
                                          <p:spTgt spid="39"/>
                                        </p:tgtEl>
                                        <p:attrNameLst>
                                          <p:attrName>ppt_x</p:attrName>
                                        </p:attrNameLst>
                                      </p:cBhvr>
                                      <p:tavLst>
                                        <p:tav tm="0">
                                          <p:val>
                                            <p:strVal val="ppt_x"/>
                                          </p:val>
                                        </p:tav>
                                        <p:tav tm="100000">
                                          <p:val>
                                            <p:strVal val="ppt_x"/>
                                          </p:val>
                                        </p:tav>
                                      </p:tavLst>
                                    </p:anim>
                                    <p:anim calcmode="lin" valueType="num">
                                      <p:cBhvr>
                                        <p:cTn id="133" dur="2000"/>
                                        <p:tgtEl>
                                          <p:spTgt spid="39"/>
                                        </p:tgtEl>
                                        <p:attrNameLst>
                                          <p:attrName>ppt_y</p:attrName>
                                        </p:attrNameLst>
                                      </p:cBhvr>
                                      <p:tavLst>
                                        <p:tav tm="0">
                                          <p:val>
                                            <p:strVal val="ppt_y"/>
                                          </p:val>
                                        </p:tav>
                                        <p:tav tm="100000">
                                          <p:val>
                                            <p:strVal val="ppt_y+.1"/>
                                          </p:val>
                                        </p:tav>
                                      </p:tavLst>
                                    </p:anim>
                                    <p:set>
                                      <p:cBhvr>
                                        <p:cTn id="134" dur="1" fill="hold">
                                          <p:stCondLst>
                                            <p:cond delay="1999"/>
                                          </p:stCondLst>
                                        </p:cTn>
                                        <p:tgtEl>
                                          <p:spTgt spid="39"/>
                                        </p:tgtEl>
                                        <p:attrNameLst>
                                          <p:attrName>style.visibility</p:attrName>
                                        </p:attrNameLst>
                                      </p:cBhvr>
                                      <p:to>
                                        <p:strVal val="hidden"/>
                                      </p:to>
                                    </p:set>
                                  </p:childTnLst>
                                </p:cTn>
                              </p:par>
                              <p:par>
                                <p:cTn id="135" presetID="42" presetClass="exit" presetSubtype="0" repeatCount="indefinite" fill="hold" nodeType="withEffect">
                                  <p:stCondLst>
                                    <p:cond delay="1500"/>
                                  </p:stCondLst>
                                  <p:childTnLst>
                                    <p:animEffect transition="out" filter="fade">
                                      <p:cBhvr>
                                        <p:cTn id="136" dur="2000"/>
                                        <p:tgtEl>
                                          <p:spTgt spid="40"/>
                                        </p:tgtEl>
                                      </p:cBhvr>
                                    </p:animEffect>
                                    <p:anim calcmode="lin" valueType="num">
                                      <p:cBhvr>
                                        <p:cTn id="137" dur="2000"/>
                                        <p:tgtEl>
                                          <p:spTgt spid="40"/>
                                        </p:tgtEl>
                                        <p:attrNameLst>
                                          <p:attrName>ppt_x</p:attrName>
                                        </p:attrNameLst>
                                      </p:cBhvr>
                                      <p:tavLst>
                                        <p:tav tm="0">
                                          <p:val>
                                            <p:strVal val="ppt_x"/>
                                          </p:val>
                                        </p:tav>
                                        <p:tav tm="100000">
                                          <p:val>
                                            <p:strVal val="ppt_x"/>
                                          </p:val>
                                        </p:tav>
                                      </p:tavLst>
                                    </p:anim>
                                    <p:anim calcmode="lin" valueType="num">
                                      <p:cBhvr>
                                        <p:cTn id="138" dur="2000"/>
                                        <p:tgtEl>
                                          <p:spTgt spid="40"/>
                                        </p:tgtEl>
                                        <p:attrNameLst>
                                          <p:attrName>ppt_y</p:attrName>
                                        </p:attrNameLst>
                                      </p:cBhvr>
                                      <p:tavLst>
                                        <p:tav tm="0">
                                          <p:val>
                                            <p:strVal val="ppt_y"/>
                                          </p:val>
                                        </p:tav>
                                        <p:tav tm="100000">
                                          <p:val>
                                            <p:strVal val="ppt_y+.1"/>
                                          </p:val>
                                        </p:tav>
                                      </p:tavLst>
                                    </p:anim>
                                    <p:set>
                                      <p:cBhvr>
                                        <p:cTn id="139" dur="1" fill="hold">
                                          <p:stCondLst>
                                            <p:cond delay="19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Рисунок 28">
            <a:extLst>
              <a:ext uri="{FF2B5EF4-FFF2-40B4-BE49-F238E27FC236}">
                <a16:creationId xmlns:a16="http://schemas.microsoft.com/office/drawing/2014/main" id="{57E1DA86-4F28-40E4-99BD-D4407BFACD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76" y="132741"/>
            <a:ext cx="11865600" cy="6603214"/>
          </a:xfrm>
          <a:prstGeom prst="rect">
            <a:avLst/>
          </a:prstGeom>
          <a:effectLst>
            <a:innerShdw blurRad="63500" dist="50800">
              <a:prstClr val="black">
                <a:alpha val="50000"/>
              </a:prstClr>
            </a:innerShdw>
          </a:effectLst>
        </p:spPr>
      </p:pic>
      <p:pic>
        <p:nvPicPr>
          <p:cNvPr id="11" name="Рисунок 10">
            <a:extLst>
              <a:ext uri="{FF2B5EF4-FFF2-40B4-BE49-F238E27FC236}">
                <a16:creationId xmlns:a16="http://schemas.microsoft.com/office/drawing/2014/main" id="{C9FEFEDE-1CC4-4D9D-896E-859AD2A56D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13380" y="1300105"/>
            <a:ext cx="2404401" cy="358008"/>
          </a:xfrm>
          <a:prstGeom prst="rect">
            <a:avLst/>
          </a:prstGeom>
        </p:spPr>
      </p:pic>
      <p:pic>
        <p:nvPicPr>
          <p:cNvPr id="12" name="Рисунок 11">
            <a:extLst>
              <a:ext uri="{FF2B5EF4-FFF2-40B4-BE49-F238E27FC236}">
                <a16:creationId xmlns:a16="http://schemas.microsoft.com/office/drawing/2014/main" id="{2AD98FCE-1241-4AD4-ABD2-162A189343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p:spPr>
      </p:pic>
      <p:pic>
        <p:nvPicPr>
          <p:cNvPr id="5" name="Рисунок 4">
            <a:extLst>
              <a:ext uri="{FF2B5EF4-FFF2-40B4-BE49-F238E27FC236}">
                <a16:creationId xmlns:a16="http://schemas.microsoft.com/office/drawing/2014/main" id="{85285512-E011-4D32-8257-9F5D36E7E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5229" y="3302694"/>
            <a:ext cx="3013617" cy="3393381"/>
          </a:xfrm>
          <a:prstGeom prst="rect">
            <a:avLst/>
          </a:prstGeom>
        </p:spPr>
      </p:pic>
      <p:pic>
        <p:nvPicPr>
          <p:cNvPr id="8" name="Рисунок 7">
            <a:extLst>
              <a:ext uri="{FF2B5EF4-FFF2-40B4-BE49-F238E27FC236}">
                <a16:creationId xmlns:a16="http://schemas.microsoft.com/office/drawing/2014/main" id="{3D4766AE-A97D-428A-8202-379FE05EF3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323014">
            <a:off x="66242" y="3386039"/>
            <a:ext cx="3960083" cy="3781806"/>
          </a:xfrm>
          <a:prstGeom prst="rect">
            <a:avLst/>
          </a:prstGeom>
        </p:spPr>
      </p:pic>
      <p:pic>
        <p:nvPicPr>
          <p:cNvPr id="6" name="Рисунок 5">
            <a:extLst>
              <a:ext uri="{FF2B5EF4-FFF2-40B4-BE49-F238E27FC236}">
                <a16:creationId xmlns:a16="http://schemas.microsoft.com/office/drawing/2014/main" id="{94744E5B-B315-44A3-BC05-682FC3E71B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63453" y="4826510"/>
            <a:ext cx="7024746" cy="1901822"/>
          </a:xfrm>
          <a:prstGeom prst="rect">
            <a:avLst/>
          </a:prstGeom>
          <a:effectLst/>
        </p:spPr>
      </p:pic>
      <p:grpSp>
        <p:nvGrpSpPr>
          <p:cNvPr id="15" name="Группа 14">
            <a:extLst>
              <a:ext uri="{FF2B5EF4-FFF2-40B4-BE49-F238E27FC236}">
                <a16:creationId xmlns:a16="http://schemas.microsoft.com/office/drawing/2014/main" id="{A2EB576B-1C3B-4086-8F3E-7F41F6043A86}"/>
              </a:ext>
            </a:extLst>
          </p:cNvPr>
          <p:cNvGrpSpPr/>
          <p:nvPr/>
        </p:nvGrpSpPr>
        <p:grpSpPr>
          <a:xfrm flipH="1">
            <a:off x="10658118" y="276908"/>
            <a:ext cx="1265658" cy="6352493"/>
            <a:chOff x="10308318" y="2589"/>
            <a:chExt cx="1426098" cy="6352491"/>
          </a:xfrm>
        </p:grpSpPr>
        <p:cxnSp>
          <p:nvCxnSpPr>
            <p:cNvPr id="17" name="Соединитель: уступ 16">
              <a:extLst>
                <a:ext uri="{FF2B5EF4-FFF2-40B4-BE49-F238E27FC236}">
                  <a16:creationId xmlns:a16="http://schemas.microsoft.com/office/drawing/2014/main" id="{37886777-B8CE-473E-84AB-33F3B0C82C73}"/>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Соединитель: уступ 18">
              <a:extLst>
                <a:ext uri="{FF2B5EF4-FFF2-40B4-BE49-F238E27FC236}">
                  <a16:creationId xmlns:a16="http://schemas.microsoft.com/office/drawing/2014/main" id="{EEC084E1-AD13-443B-BBE4-A2E65093D035}"/>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Соединитель: уступ 19">
              <a:extLst>
                <a:ext uri="{FF2B5EF4-FFF2-40B4-BE49-F238E27FC236}">
                  <a16:creationId xmlns:a16="http://schemas.microsoft.com/office/drawing/2014/main" id="{57E8D756-91F1-45F5-9FAB-10862FE3C096}"/>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grpSp>
        <p:nvGrpSpPr>
          <p:cNvPr id="21" name="Группа 20">
            <a:extLst>
              <a:ext uri="{FF2B5EF4-FFF2-40B4-BE49-F238E27FC236}">
                <a16:creationId xmlns:a16="http://schemas.microsoft.com/office/drawing/2014/main" id="{55072F65-766C-4D0B-8BEF-BF92797EE4AF}"/>
              </a:ext>
            </a:extLst>
          </p:cNvPr>
          <p:cNvGrpSpPr/>
          <p:nvPr/>
        </p:nvGrpSpPr>
        <p:grpSpPr>
          <a:xfrm>
            <a:off x="226940" y="253630"/>
            <a:ext cx="1233946" cy="6352493"/>
            <a:chOff x="10308318" y="2589"/>
            <a:chExt cx="1426098" cy="6352491"/>
          </a:xfrm>
        </p:grpSpPr>
        <p:cxnSp>
          <p:nvCxnSpPr>
            <p:cNvPr id="22" name="Соединитель: уступ 21">
              <a:extLst>
                <a:ext uri="{FF2B5EF4-FFF2-40B4-BE49-F238E27FC236}">
                  <a16:creationId xmlns:a16="http://schemas.microsoft.com/office/drawing/2014/main" id="{2F302A2E-8275-4D93-9BEC-76ADD3DDC1CC}"/>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Соединитель: уступ 22">
              <a:extLst>
                <a:ext uri="{FF2B5EF4-FFF2-40B4-BE49-F238E27FC236}">
                  <a16:creationId xmlns:a16="http://schemas.microsoft.com/office/drawing/2014/main" id="{A1445DBA-DD27-4126-8FCA-5D61F1460A63}"/>
                </a:ext>
              </a:extLst>
            </p:cNvPr>
            <p:cNvCxnSpPr>
              <a:cxnSpLocks/>
            </p:cNvCxnSpPr>
            <p:nvPr/>
          </p:nvCxnSpPr>
          <p:spPr>
            <a:xfrm rot="16200000" flipH="1">
              <a:off x="9791317"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Соединитель: уступ 23">
              <a:extLst>
                <a:ext uri="{FF2B5EF4-FFF2-40B4-BE49-F238E27FC236}">
                  <a16:creationId xmlns:a16="http://schemas.microsoft.com/office/drawing/2014/main" id="{A20D926C-D7DE-4A3C-B9E5-25EFC62663E3}"/>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465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Рисунок 33">
            <a:extLst>
              <a:ext uri="{FF2B5EF4-FFF2-40B4-BE49-F238E27FC236}">
                <a16:creationId xmlns:a16="http://schemas.microsoft.com/office/drawing/2014/main" id="{E06F46E0-F1BF-48D1-AAF6-6B8D5A8771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452" y="160375"/>
            <a:ext cx="11865600" cy="6531359"/>
          </a:xfrm>
          <a:prstGeom prst="rect">
            <a:avLst/>
          </a:prstGeom>
          <a:effectLst/>
          <a:scene3d>
            <a:camera prst="orthographicFront"/>
            <a:lightRig rig="threePt" dir="t"/>
          </a:scene3d>
          <a:sp3d contourW="12700">
            <a:contourClr>
              <a:schemeClr val="bg2">
                <a:lumMod val="50000"/>
              </a:schemeClr>
            </a:contourClr>
          </a:sp3d>
        </p:spPr>
      </p:pic>
      <p:pic>
        <p:nvPicPr>
          <p:cNvPr id="9" name="Рисунок 8">
            <a:extLst>
              <a:ext uri="{FF2B5EF4-FFF2-40B4-BE49-F238E27FC236}">
                <a16:creationId xmlns:a16="http://schemas.microsoft.com/office/drawing/2014/main" id="{68AAF4F1-BB45-452F-A008-2E102CD6A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24397" y="1300105"/>
            <a:ext cx="2404401" cy="358008"/>
          </a:xfrm>
          <a:prstGeom prst="rect">
            <a:avLst/>
          </a:prstGeom>
        </p:spPr>
      </p:pic>
      <p:pic>
        <p:nvPicPr>
          <p:cNvPr id="6" name="Рисунок 5">
            <a:extLst>
              <a:ext uri="{FF2B5EF4-FFF2-40B4-BE49-F238E27FC236}">
                <a16:creationId xmlns:a16="http://schemas.microsoft.com/office/drawing/2014/main" id="{AB10E0DA-246E-4C9E-BB45-FC37B9E4E6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0673" y="5745694"/>
            <a:ext cx="1466531" cy="813842"/>
          </a:xfrm>
          <a:prstGeom prst="rect">
            <a:avLst/>
          </a:prstGeom>
          <a:effectLst>
            <a:outerShdw blurRad="50800" dist="38100" dir="13500000" algn="br" rotWithShape="0">
              <a:prstClr val="black">
                <a:alpha val="40000"/>
              </a:prstClr>
            </a:outerShdw>
          </a:effectLst>
        </p:spPr>
      </p:pic>
      <p:pic>
        <p:nvPicPr>
          <p:cNvPr id="7" name="Рисунок 6">
            <a:extLst>
              <a:ext uri="{FF2B5EF4-FFF2-40B4-BE49-F238E27FC236}">
                <a16:creationId xmlns:a16="http://schemas.microsoft.com/office/drawing/2014/main" id="{EFBE178E-390C-4244-A4E0-A365976CB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464" y="4508065"/>
            <a:ext cx="3422816" cy="2443260"/>
          </a:xfrm>
          <a:prstGeom prst="rect">
            <a:avLst/>
          </a:prstGeom>
        </p:spPr>
      </p:pic>
      <p:pic>
        <p:nvPicPr>
          <p:cNvPr id="32" name="Рисунок 31">
            <a:extLst>
              <a:ext uri="{FF2B5EF4-FFF2-40B4-BE49-F238E27FC236}">
                <a16:creationId xmlns:a16="http://schemas.microsoft.com/office/drawing/2014/main" id="{2D1AF085-F9FA-4C7F-BF83-AE1A453808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989372">
            <a:off x="719581" y="4613163"/>
            <a:ext cx="1860052" cy="1860052"/>
          </a:xfrm>
          <a:prstGeom prst="rect">
            <a:avLst/>
          </a:prstGeom>
        </p:spPr>
      </p:pic>
      <p:pic>
        <p:nvPicPr>
          <p:cNvPr id="13" name="Рисунок 12">
            <a:extLst>
              <a:ext uri="{FF2B5EF4-FFF2-40B4-BE49-F238E27FC236}">
                <a16:creationId xmlns:a16="http://schemas.microsoft.com/office/drawing/2014/main" id="{F521219F-978A-4D3E-BC30-A8DE2B1A4E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78485" y="1685581"/>
            <a:ext cx="8119432" cy="4873955"/>
          </a:xfrm>
          <a:prstGeom prst="rect">
            <a:avLst/>
          </a:prstGeom>
          <a:effectLst/>
          <a:scene3d>
            <a:camera prst="orthographicFront"/>
            <a:lightRig rig="threePt" dir="t"/>
          </a:scene3d>
          <a:sp3d>
            <a:bevelT w="127000" h="127000"/>
            <a:contourClr>
              <a:schemeClr val="tx1">
                <a:lumMod val="50000"/>
                <a:lumOff val="50000"/>
              </a:schemeClr>
            </a:contourClr>
          </a:sp3d>
        </p:spPr>
      </p:pic>
      <p:cxnSp>
        <p:nvCxnSpPr>
          <p:cNvPr id="15" name="Соединитель: уступ 14">
            <a:extLst>
              <a:ext uri="{FF2B5EF4-FFF2-40B4-BE49-F238E27FC236}">
                <a16:creationId xmlns:a16="http://schemas.microsoft.com/office/drawing/2014/main" id="{67660B75-6CF2-4143-B172-141E4E7F632A}"/>
              </a:ext>
            </a:extLst>
          </p:cNvPr>
          <p:cNvCxnSpPr/>
          <p:nvPr/>
        </p:nvCxnSpPr>
        <p:spPr>
          <a:xfrm rot="16200000" flipH="1">
            <a:off x="-937077" y="404640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6A7B95BF-A413-4CDA-9A8C-580BCEFAF92F}"/>
              </a:ext>
            </a:extLst>
          </p:cNvPr>
          <p:cNvCxnSpPr>
            <a:cxnSpLocks/>
          </p:cNvCxnSpPr>
          <p:nvPr/>
        </p:nvCxnSpPr>
        <p:spPr>
          <a:xfrm rot="16200000" flipH="1">
            <a:off x="-297180" y="450342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Соединитель: уступ 19">
            <a:extLst>
              <a:ext uri="{FF2B5EF4-FFF2-40B4-BE49-F238E27FC236}">
                <a16:creationId xmlns:a16="http://schemas.microsoft.com/office/drawing/2014/main" id="{612BD230-DFE7-4963-B19D-15E30509096C}"/>
              </a:ext>
            </a:extLst>
          </p:cNvPr>
          <p:cNvCxnSpPr>
            <a:cxnSpLocks/>
          </p:cNvCxnSpPr>
          <p:nvPr/>
        </p:nvCxnSpPr>
        <p:spPr>
          <a:xfrm rot="5400000" flipH="1" flipV="1">
            <a:off x="-1570113" y="238129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nvGrpSpPr>
          <p:cNvPr id="29" name="Группа 28">
            <a:extLst>
              <a:ext uri="{FF2B5EF4-FFF2-40B4-BE49-F238E27FC236}">
                <a16:creationId xmlns:a16="http://schemas.microsoft.com/office/drawing/2014/main" id="{EEEEBA3E-0B37-41D8-B051-570532B3DC29}"/>
              </a:ext>
            </a:extLst>
          </p:cNvPr>
          <p:cNvGrpSpPr/>
          <p:nvPr/>
        </p:nvGrpSpPr>
        <p:grpSpPr>
          <a:xfrm flipH="1">
            <a:off x="10230482" y="276908"/>
            <a:ext cx="1528702" cy="6352493"/>
            <a:chOff x="10308318" y="2589"/>
            <a:chExt cx="1426098" cy="6352491"/>
          </a:xfrm>
        </p:grpSpPr>
        <p:cxnSp>
          <p:nvCxnSpPr>
            <p:cNvPr id="26" name="Соединитель: уступ 25">
              <a:extLst>
                <a:ext uri="{FF2B5EF4-FFF2-40B4-BE49-F238E27FC236}">
                  <a16:creationId xmlns:a16="http://schemas.microsoft.com/office/drawing/2014/main" id="{21144E44-8459-4C8D-B605-BC59319B831E}"/>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Соединитель: уступ 26">
              <a:extLst>
                <a:ext uri="{FF2B5EF4-FFF2-40B4-BE49-F238E27FC236}">
                  <a16:creationId xmlns:a16="http://schemas.microsoft.com/office/drawing/2014/main" id="{0046A93B-8346-4B18-BD16-0B758C86D714}"/>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Соединитель: уступ 27">
              <a:extLst>
                <a:ext uri="{FF2B5EF4-FFF2-40B4-BE49-F238E27FC236}">
                  <a16:creationId xmlns:a16="http://schemas.microsoft.com/office/drawing/2014/main" id="{F195872E-654F-402F-B3F6-A2E42757DB29}"/>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pic>
        <p:nvPicPr>
          <p:cNvPr id="30" name="Рисунок 29">
            <a:extLst>
              <a:ext uri="{FF2B5EF4-FFF2-40B4-BE49-F238E27FC236}">
                <a16:creationId xmlns:a16="http://schemas.microsoft.com/office/drawing/2014/main" id="{693F6FCC-3C6B-48D7-9823-25058C2850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a:effectLst>
            <a:outerShdw blurRad="50800" dist="38100" dir="13500000" algn="br" rotWithShape="0">
              <a:prstClr val="black">
                <a:alpha val="40000"/>
              </a:prstClr>
            </a:outerShdw>
          </a:effectLst>
        </p:spPr>
      </p:pic>
      <p:sp>
        <p:nvSpPr>
          <p:cNvPr id="16" name="Прямоугольник 15">
            <a:extLst>
              <a:ext uri="{FF2B5EF4-FFF2-40B4-BE49-F238E27FC236}">
                <a16:creationId xmlns:a16="http://schemas.microsoft.com/office/drawing/2014/main" id="{D7731AA5-3D86-4AB4-AE4D-066307CCA2B0}"/>
              </a:ext>
            </a:extLst>
          </p:cNvPr>
          <p:cNvSpPr/>
          <p:nvPr/>
        </p:nvSpPr>
        <p:spPr>
          <a:xfrm>
            <a:off x="5269834" y="745831"/>
            <a:ext cx="5830096"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b="1" spc="50" dirty="0">
                <a:ln w="0">
                  <a:solidFill>
                    <a:schemeClr val="bg2">
                      <a:lumMod val="50000"/>
                    </a:schemeClr>
                  </a:solidFill>
                </a:ln>
                <a:blipFill dpi="0" rotWithShape="1">
                  <a:blip r:embed="rId7">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Il gioco per tutta la famiglia:</a:t>
            </a:r>
          </a:p>
        </p:txBody>
      </p:sp>
      <p:sp>
        <p:nvSpPr>
          <p:cNvPr id="3" name="Прямоугольник 2">
            <a:extLst>
              <a:ext uri="{FF2B5EF4-FFF2-40B4-BE49-F238E27FC236}">
                <a16:creationId xmlns:a16="http://schemas.microsoft.com/office/drawing/2014/main" id="{834B849E-C000-4B7F-BBDC-B835451AB134}"/>
              </a:ext>
            </a:extLst>
          </p:cNvPr>
          <p:cNvSpPr/>
          <p:nvPr/>
        </p:nvSpPr>
        <p:spPr>
          <a:xfrm>
            <a:off x="1989221" y="1804737"/>
            <a:ext cx="7904184" cy="4636168"/>
          </a:xfrm>
          <a:prstGeom prst="rect">
            <a:avLst/>
          </a:prstGeom>
          <a:noFill/>
          <a:ln>
            <a:solidFill>
              <a:schemeClr val="bg1"/>
            </a:solidFill>
          </a:ln>
        </p:spPr>
        <p:style>
          <a:lnRef idx="1">
            <a:schemeClr val="dk1"/>
          </a:lnRef>
          <a:fillRef idx="2">
            <a:schemeClr val="dk1"/>
          </a:fillRef>
          <a:effectRef idx="1">
            <a:schemeClr val="dk1"/>
          </a:effectRef>
          <a:fontRef idx="minor">
            <a:schemeClr val="dk1"/>
          </a:fontRef>
        </p:style>
        <p:txBody>
          <a:bodyPr rtlCol="0" anchor="t"/>
          <a:lstStyle/>
          <a:p>
            <a:pPr algn="ctr"/>
            <a:r>
              <a:rPr lang="it-IT" sz="2400" dirty="0">
                <a:solidFill>
                  <a:schemeClr val="tx1"/>
                </a:solidFill>
              </a:rPr>
              <a:t>«La tripla A» presenta un videogioco di tipo «arcade»</a:t>
            </a:r>
            <a:r>
              <a:rPr lang="en-US" sz="2400" dirty="0">
                <a:solidFill>
                  <a:schemeClr val="tx1"/>
                </a:solidFill>
              </a:rPr>
              <a:t>, </a:t>
            </a:r>
            <a:r>
              <a:rPr lang="it-IT" sz="2400" dirty="0">
                <a:solidFill>
                  <a:schemeClr val="tx1"/>
                </a:solidFill>
              </a:rPr>
              <a:t>cioè rapido ed immediato.</a:t>
            </a:r>
            <a:endParaRPr lang="en-US" sz="2400" dirty="0">
              <a:solidFill>
                <a:schemeClr val="tx1"/>
              </a:solidFill>
            </a:endParaRPr>
          </a:p>
          <a:p>
            <a:pPr algn="ctr"/>
            <a:endParaRPr lang="en-US" sz="2400" dirty="0">
              <a:solidFill>
                <a:schemeClr val="tx1"/>
              </a:solidFill>
            </a:endParaRPr>
          </a:p>
          <a:p>
            <a:pPr algn="ctr"/>
            <a:r>
              <a:rPr lang="it-IT" sz="2400" dirty="0">
                <a:solidFill>
                  <a:schemeClr val="tx1"/>
                </a:solidFill>
              </a:rPr>
              <a:t>Il nostro gioco invita i tutti partecipare ad una allegra scampagnata, sotto la pioggia, insieme al criceto CIU-CIU. </a:t>
            </a:r>
          </a:p>
          <a:p>
            <a:pPr algn="ctr"/>
            <a:endParaRPr lang="it-IT" sz="2400" dirty="0">
              <a:solidFill>
                <a:schemeClr val="tx1"/>
              </a:solidFill>
            </a:endParaRPr>
          </a:p>
          <a:p>
            <a:pPr algn="ctr"/>
            <a:r>
              <a:rPr lang="it-IT" sz="2400" dirty="0">
                <a:solidFill>
                  <a:schemeClr val="tx1"/>
                </a:solidFill>
              </a:rPr>
              <a:t>Il gioco è adatto sia per gli adulti sia per i bambini che hanno più di 3 anni. </a:t>
            </a:r>
          </a:p>
          <a:p>
            <a:pPr algn="ctr"/>
            <a:r>
              <a:rPr lang="it-IT" sz="2400" dirty="0">
                <a:solidFill>
                  <a:schemeClr val="tx1"/>
                </a:solidFill>
              </a:rPr>
              <a:t>Il design colorato e chiaro implicita tutta la famiglia a una gara divertente!</a:t>
            </a:r>
          </a:p>
          <a:p>
            <a:pPr algn="ctr"/>
            <a:endParaRPr lang="it-IT" sz="2400" dirty="0">
              <a:solidFill>
                <a:schemeClr val="tx1"/>
              </a:solidFill>
            </a:endParaRPr>
          </a:p>
          <a:p>
            <a:pPr algn="ctr"/>
            <a:r>
              <a:rPr lang="it-IT" sz="2400" dirty="0">
                <a:solidFill>
                  <a:schemeClr val="tx1"/>
                </a:solidFill>
              </a:rPr>
              <a:t>Giochiamo insieme!</a:t>
            </a:r>
          </a:p>
          <a:p>
            <a:pPr algn="just"/>
            <a:endParaRPr lang="it-IT" dirty="0">
              <a:solidFill>
                <a:schemeClr val="tx1"/>
              </a:solidFill>
            </a:endParaRPr>
          </a:p>
          <a:p>
            <a:pPr algn="just"/>
            <a:endParaRPr lang="it-IT" dirty="0">
              <a:solidFill>
                <a:schemeClr val="tx1"/>
              </a:solidFill>
            </a:endParaRPr>
          </a:p>
          <a:p>
            <a:pPr marL="285750" indent="-285750" algn="just">
              <a:buFont typeface="Wingdings" panose="05000000000000000000" pitchFamily="2" charset="2"/>
              <a:buChar char="Ø"/>
            </a:pPr>
            <a:endParaRPr lang="it-IT" dirty="0">
              <a:solidFill>
                <a:schemeClr val="tx1"/>
              </a:solidFill>
            </a:endParaRPr>
          </a:p>
          <a:p>
            <a:pPr algn="just"/>
            <a:endParaRPr lang="it-IT" dirty="0">
              <a:solidFill>
                <a:schemeClr val="tx1"/>
              </a:solidFill>
            </a:endParaRPr>
          </a:p>
          <a:p>
            <a:endParaRPr lang="it-IT" dirty="0">
              <a:ln>
                <a:solidFill>
                  <a:schemeClr val="bg1"/>
                </a:solidFill>
              </a:ln>
              <a:solidFill>
                <a:schemeClr val="bg1"/>
              </a:solidFill>
            </a:endParaRPr>
          </a:p>
        </p:txBody>
      </p:sp>
    </p:spTree>
    <p:extLst>
      <p:ext uri="{BB962C8B-B14F-4D97-AF65-F5344CB8AC3E}">
        <p14:creationId xmlns:p14="http://schemas.microsoft.com/office/powerpoint/2010/main" val="117212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Рисунок 33">
            <a:extLst>
              <a:ext uri="{FF2B5EF4-FFF2-40B4-BE49-F238E27FC236}">
                <a16:creationId xmlns:a16="http://schemas.microsoft.com/office/drawing/2014/main" id="{E06F46E0-F1BF-48D1-AAF6-6B8D5A8771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86" y="160375"/>
            <a:ext cx="11865600" cy="6519697"/>
          </a:xfrm>
          <a:prstGeom prst="rect">
            <a:avLst/>
          </a:prstGeom>
          <a:effectLst>
            <a:innerShdw blurRad="63500" dist="50800" dir="18900000">
              <a:prstClr val="black">
                <a:alpha val="50000"/>
              </a:prstClr>
            </a:innerShdw>
          </a:effectLst>
          <a:scene3d>
            <a:camera prst="orthographicFront"/>
            <a:lightRig rig="threePt" dir="t"/>
          </a:scene3d>
          <a:sp3d contourW="12700">
            <a:contourClr>
              <a:schemeClr val="bg2">
                <a:lumMod val="50000"/>
              </a:schemeClr>
            </a:contourClr>
          </a:sp3d>
        </p:spPr>
      </p:pic>
      <p:pic>
        <p:nvPicPr>
          <p:cNvPr id="9" name="Рисунок 8">
            <a:extLst>
              <a:ext uri="{FF2B5EF4-FFF2-40B4-BE49-F238E27FC236}">
                <a16:creationId xmlns:a16="http://schemas.microsoft.com/office/drawing/2014/main" id="{68AAF4F1-BB45-452F-A008-2E102CD6A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24397" y="1300105"/>
            <a:ext cx="2404401" cy="358008"/>
          </a:xfrm>
          <a:prstGeom prst="rect">
            <a:avLst/>
          </a:prstGeom>
        </p:spPr>
      </p:pic>
      <p:pic>
        <p:nvPicPr>
          <p:cNvPr id="6" name="Рисунок 5">
            <a:extLst>
              <a:ext uri="{FF2B5EF4-FFF2-40B4-BE49-F238E27FC236}">
                <a16:creationId xmlns:a16="http://schemas.microsoft.com/office/drawing/2014/main" id="{AB10E0DA-246E-4C9E-BB45-FC37B9E4E6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0673" y="5745694"/>
            <a:ext cx="1466531" cy="813842"/>
          </a:xfrm>
          <a:prstGeom prst="rect">
            <a:avLst/>
          </a:prstGeom>
          <a:effectLst>
            <a:outerShdw blurRad="50800" dist="38100" dir="13500000" algn="br" rotWithShape="0">
              <a:prstClr val="black">
                <a:alpha val="40000"/>
              </a:prstClr>
            </a:outerShdw>
          </a:effectLst>
        </p:spPr>
      </p:pic>
      <p:pic>
        <p:nvPicPr>
          <p:cNvPr id="7" name="Рисунок 6" descr="Изображение выглядит как текст&#10;&#10;Описание создано с высокой степенью достоверности">
            <a:extLst>
              <a:ext uri="{FF2B5EF4-FFF2-40B4-BE49-F238E27FC236}">
                <a16:creationId xmlns:a16="http://schemas.microsoft.com/office/drawing/2014/main" id="{32DF8B55-56F8-4737-AC86-1D158ABAC5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14201">
            <a:off x="9093397" y="4015243"/>
            <a:ext cx="2269860" cy="2292921"/>
          </a:xfrm>
          <a:prstGeom prst="rect">
            <a:avLst/>
          </a:prstGeom>
        </p:spPr>
      </p:pic>
      <p:pic>
        <p:nvPicPr>
          <p:cNvPr id="13" name="Рисунок 12">
            <a:extLst>
              <a:ext uri="{FF2B5EF4-FFF2-40B4-BE49-F238E27FC236}">
                <a16:creationId xmlns:a16="http://schemas.microsoft.com/office/drawing/2014/main" id="{F521219F-978A-4D3E-BC30-A8DE2B1A4E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8485" y="1685581"/>
            <a:ext cx="8119432" cy="4873955"/>
          </a:xfrm>
          <a:prstGeom prst="rect">
            <a:avLst/>
          </a:prstGeom>
          <a:effectLst/>
          <a:scene3d>
            <a:camera prst="orthographicFront"/>
            <a:lightRig rig="threePt" dir="t"/>
          </a:scene3d>
          <a:sp3d>
            <a:bevelT w="127000" h="127000"/>
            <a:contourClr>
              <a:schemeClr val="tx1">
                <a:lumMod val="50000"/>
                <a:lumOff val="50000"/>
              </a:schemeClr>
            </a:contourClr>
          </a:sp3d>
        </p:spPr>
      </p:pic>
      <p:cxnSp>
        <p:nvCxnSpPr>
          <p:cNvPr id="15" name="Соединитель: уступ 14">
            <a:extLst>
              <a:ext uri="{FF2B5EF4-FFF2-40B4-BE49-F238E27FC236}">
                <a16:creationId xmlns:a16="http://schemas.microsoft.com/office/drawing/2014/main" id="{67660B75-6CF2-4143-B172-141E4E7F632A}"/>
              </a:ext>
            </a:extLst>
          </p:cNvPr>
          <p:cNvCxnSpPr/>
          <p:nvPr/>
        </p:nvCxnSpPr>
        <p:spPr>
          <a:xfrm rot="16200000" flipH="1">
            <a:off x="-937077" y="404640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6A7B95BF-A413-4CDA-9A8C-580BCEFAF92F}"/>
              </a:ext>
            </a:extLst>
          </p:cNvPr>
          <p:cNvCxnSpPr>
            <a:cxnSpLocks/>
          </p:cNvCxnSpPr>
          <p:nvPr/>
        </p:nvCxnSpPr>
        <p:spPr>
          <a:xfrm rot="16200000" flipH="1">
            <a:off x="-297180" y="450342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Соединитель: уступ 19">
            <a:extLst>
              <a:ext uri="{FF2B5EF4-FFF2-40B4-BE49-F238E27FC236}">
                <a16:creationId xmlns:a16="http://schemas.microsoft.com/office/drawing/2014/main" id="{612BD230-DFE7-4963-B19D-15E30509096C}"/>
              </a:ext>
            </a:extLst>
          </p:cNvPr>
          <p:cNvCxnSpPr>
            <a:cxnSpLocks/>
          </p:cNvCxnSpPr>
          <p:nvPr/>
        </p:nvCxnSpPr>
        <p:spPr>
          <a:xfrm rot="5400000" flipH="1" flipV="1">
            <a:off x="-1570113" y="238129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nvGrpSpPr>
          <p:cNvPr id="29" name="Группа 28">
            <a:extLst>
              <a:ext uri="{FF2B5EF4-FFF2-40B4-BE49-F238E27FC236}">
                <a16:creationId xmlns:a16="http://schemas.microsoft.com/office/drawing/2014/main" id="{EEEEBA3E-0B37-41D8-B051-570532B3DC29}"/>
              </a:ext>
            </a:extLst>
          </p:cNvPr>
          <p:cNvGrpSpPr/>
          <p:nvPr/>
        </p:nvGrpSpPr>
        <p:grpSpPr>
          <a:xfrm flipH="1">
            <a:off x="10230482" y="276908"/>
            <a:ext cx="1528702" cy="6352493"/>
            <a:chOff x="10308318" y="2589"/>
            <a:chExt cx="1426098" cy="6352491"/>
          </a:xfrm>
        </p:grpSpPr>
        <p:cxnSp>
          <p:nvCxnSpPr>
            <p:cNvPr id="26" name="Соединитель: уступ 25">
              <a:extLst>
                <a:ext uri="{FF2B5EF4-FFF2-40B4-BE49-F238E27FC236}">
                  <a16:creationId xmlns:a16="http://schemas.microsoft.com/office/drawing/2014/main" id="{21144E44-8459-4C8D-B605-BC59319B831E}"/>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Соединитель: уступ 26">
              <a:extLst>
                <a:ext uri="{FF2B5EF4-FFF2-40B4-BE49-F238E27FC236}">
                  <a16:creationId xmlns:a16="http://schemas.microsoft.com/office/drawing/2014/main" id="{0046A93B-8346-4B18-BD16-0B758C86D714}"/>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Соединитель: уступ 27">
              <a:extLst>
                <a:ext uri="{FF2B5EF4-FFF2-40B4-BE49-F238E27FC236}">
                  <a16:creationId xmlns:a16="http://schemas.microsoft.com/office/drawing/2014/main" id="{F195872E-654F-402F-B3F6-A2E42757DB29}"/>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pic>
        <p:nvPicPr>
          <p:cNvPr id="30" name="Рисунок 29">
            <a:extLst>
              <a:ext uri="{FF2B5EF4-FFF2-40B4-BE49-F238E27FC236}">
                <a16:creationId xmlns:a16="http://schemas.microsoft.com/office/drawing/2014/main" id="{693F6FCC-3C6B-48D7-9823-25058C2850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a:effectLst>
            <a:outerShdw blurRad="50800" dist="38100" dir="13500000" algn="br" rotWithShape="0">
              <a:prstClr val="black">
                <a:alpha val="40000"/>
              </a:prstClr>
            </a:outerShdw>
          </a:effectLst>
        </p:spPr>
      </p:pic>
      <p:pic>
        <p:nvPicPr>
          <p:cNvPr id="5" name="Рисунок 4">
            <a:extLst>
              <a:ext uri="{FF2B5EF4-FFF2-40B4-BE49-F238E27FC236}">
                <a16:creationId xmlns:a16="http://schemas.microsoft.com/office/drawing/2014/main" id="{ED093C9A-83A7-405C-A4B2-501D6D80CD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605742">
            <a:off x="475542" y="5610903"/>
            <a:ext cx="1488353" cy="1488353"/>
          </a:xfrm>
          <a:prstGeom prst="rect">
            <a:avLst/>
          </a:prstGeom>
        </p:spPr>
      </p:pic>
      <p:pic>
        <p:nvPicPr>
          <p:cNvPr id="8" name="Рисунок 7">
            <a:extLst>
              <a:ext uri="{FF2B5EF4-FFF2-40B4-BE49-F238E27FC236}">
                <a16:creationId xmlns:a16="http://schemas.microsoft.com/office/drawing/2014/main" id="{2CE3717C-1F29-429A-A10E-1611F9F100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028339">
            <a:off x="-30486" y="5129415"/>
            <a:ext cx="1635609" cy="865722"/>
          </a:xfrm>
          <a:prstGeom prst="rect">
            <a:avLst/>
          </a:prstGeom>
        </p:spPr>
      </p:pic>
      <p:sp>
        <p:nvSpPr>
          <p:cNvPr id="16" name="Прямоугольник 15">
            <a:extLst>
              <a:ext uri="{FF2B5EF4-FFF2-40B4-BE49-F238E27FC236}">
                <a16:creationId xmlns:a16="http://schemas.microsoft.com/office/drawing/2014/main" id="{9E5D971E-541D-4AA2-86C4-26EC91610E28}"/>
              </a:ext>
            </a:extLst>
          </p:cNvPr>
          <p:cNvSpPr/>
          <p:nvPr/>
        </p:nvSpPr>
        <p:spPr>
          <a:xfrm>
            <a:off x="1989221" y="1804737"/>
            <a:ext cx="7904184" cy="4636168"/>
          </a:xfrm>
          <a:prstGeom prst="rect">
            <a:avLst/>
          </a:prstGeom>
          <a:noFill/>
          <a:ln>
            <a:solidFill>
              <a:schemeClr val="bg1"/>
            </a:solidFill>
          </a:ln>
        </p:spPr>
        <p:style>
          <a:lnRef idx="1">
            <a:schemeClr val="dk1"/>
          </a:lnRef>
          <a:fillRef idx="2">
            <a:schemeClr val="dk1"/>
          </a:fillRef>
          <a:effectRef idx="1">
            <a:schemeClr val="dk1"/>
          </a:effectRef>
          <a:fontRef idx="minor">
            <a:schemeClr val="dk1"/>
          </a:fontRef>
        </p:style>
        <p:txBody>
          <a:bodyPr rtlCol="0" anchor="t"/>
          <a:lstStyle/>
          <a:p>
            <a:pPr algn="just"/>
            <a:r>
              <a:rPr lang="it-IT" sz="2000" dirty="0">
                <a:solidFill>
                  <a:schemeClr val="tx1"/>
                </a:solidFill>
              </a:rPr>
              <a:t>Le caratteristiche principali del gioco:</a:t>
            </a:r>
          </a:p>
          <a:p>
            <a:pPr algn="just"/>
            <a:endParaRPr lang="it-IT" sz="2000" dirty="0">
              <a:solidFill>
                <a:schemeClr val="tx1"/>
              </a:solidFill>
            </a:endParaRPr>
          </a:p>
          <a:p>
            <a:pPr marL="285750" indent="-285750" algn="just">
              <a:buFont typeface="Wingdings" panose="05000000000000000000" pitchFamily="2" charset="2"/>
              <a:buChar char="Ø"/>
            </a:pPr>
            <a:r>
              <a:rPr lang="it-IT" sz="2000" dirty="0">
                <a:solidFill>
                  <a:schemeClr val="tx1"/>
                </a:solidFill>
              </a:rPr>
              <a:t>Il gioco si svolge su uno schermo;</a:t>
            </a:r>
          </a:p>
          <a:p>
            <a:pPr marL="285750" indent="-285750" algn="just">
              <a:buFont typeface="Wingdings" panose="05000000000000000000" pitchFamily="2" charset="2"/>
              <a:buChar char="Ø"/>
            </a:pPr>
            <a:r>
              <a:rPr lang="it-IT" sz="2000" dirty="0">
                <a:solidFill>
                  <a:schemeClr val="tx1"/>
                </a:solidFill>
              </a:rPr>
              <a:t>Il giocatore possiede un numero illimitato di  vite;</a:t>
            </a:r>
          </a:p>
          <a:p>
            <a:pPr marL="285750" indent="-285750" algn="just">
              <a:buFont typeface="Wingdings" panose="05000000000000000000" pitchFamily="2" charset="2"/>
              <a:buChar char="Ø"/>
            </a:pPr>
            <a:r>
              <a:rPr lang="it-IT" sz="2000" dirty="0">
                <a:solidFill>
                  <a:schemeClr val="tx1"/>
                </a:solidFill>
              </a:rPr>
              <a:t>È presente il punteggio del gioco;</a:t>
            </a:r>
          </a:p>
          <a:p>
            <a:pPr marL="285750" indent="-285750" algn="just">
              <a:buFont typeface="Wingdings" panose="05000000000000000000" pitchFamily="2" charset="2"/>
              <a:buChar char="Ø"/>
            </a:pPr>
            <a:r>
              <a:rPr lang="it-IT" sz="2000" dirty="0">
                <a:solidFill>
                  <a:schemeClr val="tx1"/>
                </a:solidFill>
              </a:rPr>
              <a:t>Il gioco prevede un apprendimento rapido e dunque un </a:t>
            </a:r>
            <a:r>
              <a:rPr lang="it-IT" sz="2000" dirty="0" err="1">
                <a:solidFill>
                  <a:schemeClr val="tx1"/>
                </a:solidFill>
              </a:rPr>
              <a:t>gameplay</a:t>
            </a:r>
            <a:r>
              <a:rPr lang="it-IT" sz="2000" dirty="0">
                <a:solidFill>
                  <a:schemeClr val="tx1"/>
                </a:solidFill>
              </a:rPr>
              <a:t> semplice;</a:t>
            </a:r>
          </a:p>
          <a:p>
            <a:pPr marL="285750" indent="-285750" algn="just">
              <a:buFont typeface="Wingdings" panose="05000000000000000000" pitchFamily="2" charset="2"/>
              <a:buChar char="Ø"/>
            </a:pPr>
            <a:r>
              <a:rPr lang="it-IT" sz="2000" dirty="0">
                <a:solidFill>
                  <a:schemeClr val="tx1"/>
                </a:solidFill>
              </a:rPr>
              <a:t>Il gioco non ha alcuna trama e la storia.</a:t>
            </a:r>
          </a:p>
          <a:p>
            <a:pPr marL="285750" indent="-285750" algn="just">
              <a:buFont typeface="Wingdings" panose="05000000000000000000" pitchFamily="2" charset="2"/>
              <a:buChar char="Ø"/>
            </a:pPr>
            <a:endParaRPr lang="it-IT" sz="2000" dirty="0">
              <a:solidFill>
                <a:schemeClr val="tx1"/>
              </a:solidFill>
            </a:endParaRPr>
          </a:p>
          <a:p>
            <a:pPr algn="just"/>
            <a:r>
              <a:rPr lang="it-IT" sz="2000" dirty="0">
                <a:solidFill>
                  <a:schemeClr val="tx1"/>
                </a:solidFill>
              </a:rPr>
              <a:t>Le regole di «</a:t>
            </a:r>
            <a:r>
              <a:rPr lang="it-IT" sz="2000" dirty="0" err="1">
                <a:solidFill>
                  <a:schemeClr val="tx1"/>
                </a:solidFill>
              </a:rPr>
              <a:t>Crazy</a:t>
            </a:r>
            <a:r>
              <a:rPr lang="it-IT" sz="2000" dirty="0">
                <a:solidFill>
                  <a:schemeClr val="tx1"/>
                </a:solidFill>
              </a:rPr>
              <a:t> </a:t>
            </a:r>
            <a:r>
              <a:rPr lang="it-IT" sz="2000" dirty="0" err="1">
                <a:solidFill>
                  <a:schemeClr val="tx1"/>
                </a:solidFill>
              </a:rPr>
              <a:t>Rain</a:t>
            </a:r>
            <a:r>
              <a:rPr lang="it-IT" sz="2000" dirty="0">
                <a:solidFill>
                  <a:schemeClr val="tx1"/>
                </a:solidFill>
              </a:rPr>
              <a:t>»:</a:t>
            </a:r>
          </a:p>
          <a:p>
            <a:pPr marL="285750" indent="-285750" algn="just">
              <a:buFont typeface="Wingdings" panose="05000000000000000000" pitchFamily="2" charset="2"/>
              <a:buChar char="Ø"/>
            </a:pPr>
            <a:r>
              <a:rPr lang="it-IT" sz="2000" dirty="0">
                <a:solidFill>
                  <a:schemeClr val="tx1"/>
                </a:solidFill>
              </a:rPr>
              <a:t>Il criceto si sposta automaticamente lungo lo schermo durante il gioco. Il giocatore, usando il mouse, deve spostare l’ombrello in modo da non far cadere le gocce della pioggia addosso al personaggio. </a:t>
            </a:r>
          </a:p>
          <a:p>
            <a:pPr marL="285750" indent="-285750" algn="just">
              <a:buFont typeface="Wingdings" panose="05000000000000000000" pitchFamily="2" charset="2"/>
              <a:buChar char="Ø"/>
            </a:pPr>
            <a:r>
              <a:rPr lang="it-IT" sz="2000" dirty="0">
                <a:solidFill>
                  <a:schemeClr val="tx1"/>
                </a:solidFill>
              </a:rPr>
              <a:t>Ogni goccia toglie il 5% della vita del criceto.</a:t>
            </a:r>
          </a:p>
          <a:p>
            <a:pPr marL="285750" indent="-285750" algn="just">
              <a:buFont typeface="Wingdings" panose="05000000000000000000" pitchFamily="2" charset="2"/>
              <a:buChar char="Ø"/>
            </a:pPr>
            <a:r>
              <a:rPr lang="it-IT" sz="2000" dirty="0">
                <a:solidFill>
                  <a:schemeClr val="tx1"/>
                </a:solidFill>
              </a:rPr>
              <a:t>Il gioco finisce quando il criceto non ha più vita.</a:t>
            </a:r>
          </a:p>
        </p:txBody>
      </p:sp>
      <p:sp>
        <p:nvSpPr>
          <p:cNvPr id="18" name="Прямоугольник 17">
            <a:extLst>
              <a:ext uri="{FF2B5EF4-FFF2-40B4-BE49-F238E27FC236}">
                <a16:creationId xmlns:a16="http://schemas.microsoft.com/office/drawing/2014/main" id="{6BEC342D-40B8-48E7-B141-0C1672189159}"/>
              </a:ext>
            </a:extLst>
          </p:cNvPr>
          <p:cNvSpPr/>
          <p:nvPr/>
        </p:nvSpPr>
        <p:spPr>
          <a:xfrm>
            <a:off x="5269834" y="745831"/>
            <a:ext cx="5830096"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b="1" spc="50" dirty="0">
                <a:ln w="0">
                  <a:solidFill>
                    <a:schemeClr val="bg2">
                      <a:lumMod val="50000"/>
                    </a:scheme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Le caratteristiche principali e le regole:</a:t>
            </a:r>
          </a:p>
        </p:txBody>
      </p:sp>
    </p:spTree>
    <p:extLst>
      <p:ext uri="{BB962C8B-B14F-4D97-AF65-F5344CB8AC3E}">
        <p14:creationId xmlns:p14="http://schemas.microsoft.com/office/powerpoint/2010/main" val="338234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Рисунок 33">
            <a:extLst>
              <a:ext uri="{FF2B5EF4-FFF2-40B4-BE49-F238E27FC236}">
                <a16:creationId xmlns:a16="http://schemas.microsoft.com/office/drawing/2014/main" id="{E06F46E0-F1BF-48D1-AAF6-6B8D5A877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14" y="160375"/>
            <a:ext cx="11865600" cy="6508075"/>
          </a:xfrm>
          <a:prstGeom prst="rect">
            <a:avLst/>
          </a:prstGeom>
          <a:effectLst>
            <a:innerShdw blurRad="63500" dist="50800" dir="18900000">
              <a:prstClr val="black">
                <a:alpha val="50000"/>
              </a:prstClr>
            </a:innerShdw>
          </a:effectLst>
          <a:scene3d>
            <a:camera prst="orthographicFront"/>
            <a:lightRig rig="threePt" dir="t"/>
          </a:scene3d>
          <a:sp3d contourW="12700">
            <a:contourClr>
              <a:schemeClr val="bg2">
                <a:lumMod val="50000"/>
              </a:schemeClr>
            </a:contourClr>
          </a:sp3d>
        </p:spPr>
      </p:pic>
      <p:pic>
        <p:nvPicPr>
          <p:cNvPr id="9" name="Рисунок 8">
            <a:extLst>
              <a:ext uri="{FF2B5EF4-FFF2-40B4-BE49-F238E27FC236}">
                <a16:creationId xmlns:a16="http://schemas.microsoft.com/office/drawing/2014/main" id="{68AAF4F1-BB45-452F-A008-2E102CD6A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24397" y="1300105"/>
            <a:ext cx="2404401" cy="358008"/>
          </a:xfrm>
          <a:prstGeom prst="rect">
            <a:avLst/>
          </a:prstGeom>
        </p:spPr>
      </p:pic>
      <p:pic>
        <p:nvPicPr>
          <p:cNvPr id="6" name="Рисунок 5">
            <a:extLst>
              <a:ext uri="{FF2B5EF4-FFF2-40B4-BE49-F238E27FC236}">
                <a16:creationId xmlns:a16="http://schemas.microsoft.com/office/drawing/2014/main" id="{AB10E0DA-246E-4C9E-BB45-FC37B9E4E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673" y="5745694"/>
            <a:ext cx="1466531" cy="813842"/>
          </a:xfrm>
          <a:prstGeom prst="rect">
            <a:avLst/>
          </a:prstGeom>
          <a:effectLst>
            <a:outerShdw blurRad="50800" dist="38100" dir="13500000" algn="br" rotWithShape="0">
              <a:prstClr val="black">
                <a:alpha val="40000"/>
              </a:prstClr>
            </a:outerShdw>
          </a:effectLst>
        </p:spPr>
      </p:pic>
      <p:pic>
        <p:nvPicPr>
          <p:cNvPr id="4" name="Рисунок 3" descr="Изображение выглядит как векторная графика&#10;&#10;Описание создано с высокой степенью достоверности">
            <a:extLst>
              <a:ext uri="{FF2B5EF4-FFF2-40B4-BE49-F238E27FC236}">
                <a16:creationId xmlns:a16="http://schemas.microsoft.com/office/drawing/2014/main" id="{F4E7D63A-64AB-4456-A48C-590825B84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23581" flipH="1">
            <a:off x="9552194" y="4296389"/>
            <a:ext cx="1780880" cy="1997312"/>
          </a:xfrm>
          <a:prstGeom prst="rect">
            <a:avLst/>
          </a:prstGeom>
        </p:spPr>
      </p:pic>
      <p:pic>
        <p:nvPicPr>
          <p:cNvPr id="13" name="Рисунок 12">
            <a:extLst>
              <a:ext uri="{FF2B5EF4-FFF2-40B4-BE49-F238E27FC236}">
                <a16:creationId xmlns:a16="http://schemas.microsoft.com/office/drawing/2014/main" id="{F521219F-978A-4D3E-BC30-A8DE2B1A4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2987" y="1685581"/>
            <a:ext cx="8119432" cy="4873955"/>
          </a:xfrm>
          <a:prstGeom prst="rect">
            <a:avLst/>
          </a:prstGeom>
          <a:effectLst/>
          <a:scene3d>
            <a:camera prst="orthographicFront"/>
            <a:lightRig rig="threePt" dir="t"/>
          </a:scene3d>
          <a:sp3d>
            <a:bevelT w="127000" h="127000"/>
            <a:contourClr>
              <a:schemeClr val="tx1">
                <a:lumMod val="50000"/>
                <a:lumOff val="50000"/>
              </a:schemeClr>
            </a:contourClr>
          </a:sp3d>
        </p:spPr>
      </p:pic>
      <p:cxnSp>
        <p:nvCxnSpPr>
          <p:cNvPr id="15" name="Соединитель: уступ 14">
            <a:extLst>
              <a:ext uri="{FF2B5EF4-FFF2-40B4-BE49-F238E27FC236}">
                <a16:creationId xmlns:a16="http://schemas.microsoft.com/office/drawing/2014/main" id="{67660B75-6CF2-4143-B172-141E4E7F632A}"/>
              </a:ext>
            </a:extLst>
          </p:cNvPr>
          <p:cNvCxnSpPr/>
          <p:nvPr/>
        </p:nvCxnSpPr>
        <p:spPr>
          <a:xfrm rot="16200000" flipH="1">
            <a:off x="-937077" y="404640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6A7B95BF-A413-4CDA-9A8C-580BCEFAF92F}"/>
              </a:ext>
            </a:extLst>
          </p:cNvPr>
          <p:cNvCxnSpPr>
            <a:cxnSpLocks/>
          </p:cNvCxnSpPr>
          <p:nvPr/>
        </p:nvCxnSpPr>
        <p:spPr>
          <a:xfrm rot="16200000" flipH="1">
            <a:off x="-297180" y="450342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Соединитель: уступ 19">
            <a:extLst>
              <a:ext uri="{FF2B5EF4-FFF2-40B4-BE49-F238E27FC236}">
                <a16:creationId xmlns:a16="http://schemas.microsoft.com/office/drawing/2014/main" id="{612BD230-DFE7-4963-B19D-15E30509096C}"/>
              </a:ext>
            </a:extLst>
          </p:cNvPr>
          <p:cNvCxnSpPr>
            <a:cxnSpLocks/>
          </p:cNvCxnSpPr>
          <p:nvPr/>
        </p:nvCxnSpPr>
        <p:spPr>
          <a:xfrm rot="5400000" flipH="1" flipV="1">
            <a:off x="-1570113" y="238129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nvGrpSpPr>
          <p:cNvPr id="29" name="Группа 28">
            <a:extLst>
              <a:ext uri="{FF2B5EF4-FFF2-40B4-BE49-F238E27FC236}">
                <a16:creationId xmlns:a16="http://schemas.microsoft.com/office/drawing/2014/main" id="{EEEEBA3E-0B37-41D8-B051-570532B3DC29}"/>
              </a:ext>
            </a:extLst>
          </p:cNvPr>
          <p:cNvGrpSpPr/>
          <p:nvPr/>
        </p:nvGrpSpPr>
        <p:grpSpPr>
          <a:xfrm flipH="1">
            <a:off x="10230482" y="276908"/>
            <a:ext cx="1528702" cy="6352493"/>
            <a:chOff x="10308318" y="2589"/>
            <a:chExt cx="1426098" cy="6352491"/>
          </a:xfrm>
        </p:grpSpPr>
        <p:cxnSp>
          <p:nvCxnSpPr>
            <p:cNvPr id="26" name="Соединитель: уступ 25">
              <a:extLst>
                <a:ext uri="{FF2B5EF4-FFF2-40B4-BE49-F238E27FC236}">
                  <a16:creationId xmlns:a16="http://schemas.microsoft.com/office/drawing/2014/main" id="{21144E44-8459-4C8D-B605-BC59319B831E}"/>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Соединитель: уступ 26">
              <a:extLst>
                <a:ext uri="{FF2B5EF4-FFF2-40B4-BE49-F238E27FC236}">
                  <a16:creationId xmlns:a16="http://schemas.microsoft.com/office/drawing/2014/main" id="{0046A93B-8346-4B18-BD16-0B758C86D714}"/>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Соединитель: уступ 27">
              <a:extLst>
                <a:ext uri="{FF2B5EF4-FFF2-40B4-BE49-F238E27FC236}">
                  <a16:creationId xmlns:a16="http://schemas.microsoft.com/office/drawing/2014/main" id="{F195872E-654F-402F-B3F6-A2E42757DB29}"/>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pic>
        <p:nvPicPr>
          <p:cNvPr id="30" name="Рисунок 29">
            <a:extLst>
              <a:ext uri="{FF2B5EF4-FFF2-40B4-BE49-F238E27FC236}">
                <a16:creationId xmlns:a16="http://schemas.microsoft.com/office/drawing/2014/main" id="{693F6FCC-3C6B-48D7-9823-25058C2850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a:effectLst>
            <a:outerShdw blurRad="50800" dist="38100" dir="13500000" algn="br" rotWithShape="0">
              <a:prstClr val="black">
                <a:alpha val="40000"/>
              </a:prstClr>
            </a:outerShdw>
          </a:effectLst>
        </p:spPr>
      </p:pic>
      <p:pic>
        <p:nvPicPr>
          <p:cNvPr id="3" name="Рисунок 2">
            <a:extLst>
              <a:ext uri="{FF2B5EF4-FFF2-40B4-BE49-F238E27FC236}">
                <a16:creationId xmlns:a16="http://schemas.microsoft.com/office/drawing/2014/main" id="{07853F08-3379-44B7-874B-0EE3EA02D3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50" y="4906325"/>
            <a:ext cx="1762125" cy="1762125"/>
          </a:xfrm>
          <a:prstGeom prst="rect">
            <a:avLst/>
          </a:prstGeom>
        </p:spPr>
      </p:pic>
      <p:sp>
        <p:nvSpPr>
          <p:cNvPr id="18" name="Прямоугольник 17">
            <a:extLst>
              <a:ext uri="{FF2B5EF4-FFF2-40B4-BE49-F238E27FC236}">
                <a16:creationId xmlns:a16="http://schemas.microsoft.com/office/drawing/2014/main" id="{234DBE5C-EEEB-4AB2-9BDF-F6A2313AAFC9}"/>
              </a:ext>
            </a:extLst>
          </p:cNvPr>
          <p:cNvSpPr/>
          <p:nvPr/>
        </p:nvSpPr>
        <p:spPr>
          <a:xfrm>
            <a:off x="5269834" y="745831"/>
            <a:ext cx="5830096"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Gli</a:t>
            </a:r>
            <a:r>
              <a:rPr lang="en-US"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 </a:t>
            </a:r>
            <a:r>
              <a:rPr lang="it-IT"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elementi</a:t>
            </a:r>
            <a:r>
              <a:rPr lang="en-US"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 </a:t>
            </a:r>
            <a:r>
              <a:rPr lang="it-IT"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principali</a:t>
            </a:r>
            <a:r>
              <a:rPr lang="en-US"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a:t>
            </a:r>
            <a:endParaRPr kumimoji="0" lang="it-IT" sz="3600" b="1" i="0" u="none" strike="noStrike" kern="1200" cap="none" spc="50" normalizeH="0" baseline="0" noProof="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7F2A712E-3B34-44E4-85AA-19B06BCC9C87}"/>
              </a:ext>
            </a:extLst>
          </p:cNvPr>
          <p:cNvSpPr/>
          <p:nvPr/>
        </p:nvSpPr>
        <p:spPr>
          <a:xfrm>
            <a:off x="1989221" y="1804737"/>
            <a:ext cx="7904184" cy="4636168"/>
          </a:xfrm>
          <a:prstGeom prst="rect">
            <a:avLst/>
          </a:prstGeom>
          <a:noFill/>
          <a:ln>
            <a:solidFill>
              <a:schemeClr val="bg1"/>
            </a:solidFill>
          </a:ln>
        </p:spPr>
        <p:style>
          <a:lnRef idx="1">
            <a:schemeClr val="dk1"/>
          </a:lnRef>
          <a:fillRef idx="2">
            <a:schemeClr val="dk1"/>
          </a:fillRef>
          <a:effectRef idx="1">
            <a:schemeClr val="dk1"/>
          </a:effectRef>
          <a:fontRef idx="minor">
            <a:schemeClr val="dk1"/>
          </a:fontRef>
        </p:style>
        <p:txBody>
          <a:bodyPr rtlCol="0" anchor="t"/>
          <a:lstStyle/>
          <a:p>
            <a:pPr lvl="0" algn="just"/>
            <a:r>
              <a:rPr lang="it-IT" sz="2200" dirty="0">
                <a:solidFill>
                  <a:prstClr val="black"/>
                </a:solidFill>
              </a:rPr>
              <a:t>Il gioco è composto da tre elementi principali:</a:t>
            </a:r>
            <a:endParaRPr lang="ru-RU" sz="2200" dirty="0">
              <a:solidFill>
                <a:prstClr val="black"/>
              </a:solidFill>
            </a:endParaRPr>
          </a:p>
          <a:p>
            <a:pPr lvl="0" algn="just"/>
            <a:endParaRPr lang="it-IT" sz="2200" dirty="0">
              <a:solidFill>
                <a:prstClr val="black"/>
              </a:solidFill>
            </a:endParaRPr>
          </a:p>
          <a:p>
            <a:pPr marL="342900" lvl="0" indent="-342900" algn="just">
              <a:buFont typeface="Wingdings" panose="05000000000000000000" pitchFamily="2" charset="2"/>
              <a:buChar char="Ø"/>
            </a:pPr>
            <a:r>
              <a:rPr lang="it-IT" sz="2200" dirty="0">
                <a:solidFill>
                  <a:prstClr val="black"/>
                </a:solidFill>
              </a:rPr>
              <a:t>Il personaggio:</a:t>
            </a:r>
          </a:p>
          <a:p>
            <a:pPr marL="1077913" lvl="0" indent="-276225" algn="just">
              <a:buFont typeface="+mj-lt"/>
              <a:buAutoNum type="alphaLcPeriod"/>
              <a:tabLst>
                <a:tab pos="1077913" algn="l"/>
              </a:tabLst>
            </a:pPr>
            <a:r>
              <a:rPr lang="it-IT" sz="2200" dirty="0">
                <a:solidFill>
                  <a:prstClr val="black"/>
                </a:solidFill>
              </a:rPr>
              <a:t>Si muove autonomamente in modo bidirezionale da sinistra a   destra, e viceversa;</a:t>
            </a:r>
          </a:p>
          <a:p>
            <a:pPr marL="1077913" lvl="0" indent="-276225" algn="just">
              <a:buFont typeface="+mj-lt"/>
              <a:buAutoNum type="alphaLcPeriod"/>
              <a:tabLst>
                <a:tab pos="1077913" algn="l"/>
              </a:tabLst>
            </a:pPr>
            <a:r>
              <a:rPr lang="it-IT" sz="2200" dirty="0">
                <a:solidFill>
                  <a:prstClr val="black"/>
                </a:solidFill>
              </a:rPr>
              <a:t>Cambia la sua velocita' dopo aver toccato il bordo sinistro  oppure quello destro;</a:t>
            </a:r>
          </a:p>
          <a:p>
            <a:pPr marL="342900" lvl="0" indent="-342900" algn="just">
              <a:buFont typeface="Wingdings" panose="05000000000000000000" pitchFamily="2" charset="2"/>
              <a:buChar char="Ø"/>
            </a:pPr>
            <a:r>
              <a:rPr lang="it-IT" sz="2200" dirty="0">
                <a:solidFill>
                  <a:prstClr val="black"/>
                </a:solidFill>
              </a:rPr>
              <a:t>Il giocatore:</a:t>
            </a:r>
          </a:p>
          <a:p>
            <a:pPr marL="1077913" lvl="0" indent="-276225" algn="just">
              <a:buFont typeface="+mj-lt"/>
              <a:buAutoNum type="alphaLcPeriod"/>
            </a:pPr>
            <a:r>
              <a:rPr lang="it-IT" sz="2200" dirty="0">
                <a:solidFill>
                  <a:prstClr val="black"/>
                </a:solidFill>
              </a:rPr>
              <a:t>L'ombrello si muove sia a destra che a sinistra con la velocita' con il quale il giocatore muove il proprio mouse;</a:t>
            </a:r>
          </a:p>
          <a:p>
            <a:pPr marL="342900" lvl="0" indent="-342900" algn="just">
              <a:buFont typeface="Wingdings" panose="05000000000000000000" pitchFamily="2" charset="2"/>
              <a:buChar char="Ø"/>
            </a:pPr>
            <a:r>
              <a:rPr lang="it-IT" sz="2200" dirty="0">
                <a:solidFill>
                  <a:prstClr val="black"/>
                </a:solidFill>
              </a:rPr>
              <a:t>La pioggia:</a:t>
            </a:r>
          </a:p>
          <a:p>
            <a:pPr marL="1077913" lvl="0" indent="-276225" algn="just">
              <a:buFont typeface="+mj-lt"/>
              <a:buAutoNum type="alphaLcPeriod"/>
            </a:pPr>
            <a:r>
              <a:rPr lang="it-IT" sz="2200" dirty="0">
                <a:solidFill>
                  <a:prstClr val="black"/>
                </a:solidFill>
              </a:rPr>
              <a:t>Le gocce di pioggia cadono a terra con velocita' costante e il numero delle gocce non varia durante il gioco;</a:t>
            </a:r>
          </a:p>
          <a:p>
            <a:pPr lvl="0" algn="just"/>
            <a:endParaRPr lang="ru-RU" sz="2400" dirty="0">
              <a:solidFill>
                <a:prstClr val="black"/>
              </a:solidFill>
            </a:endParaRPr>
          </a:p>
        </p:txBody>
      </p:sp>
    </p:spTree>
    <p:extLst>
      <p:ext uri="{BB962C8B-B14F-4D97-AF65-F5344CB8AC3E}">
        <p14:creationId xmlns:p14="http://schemas.microsoft.com/office/powerpoint/2010/main" val="91991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Рисунок 33">
            <a:extLst>
              <a:ext uri="{FF2B5EF4-FFF2-40B4-BE49-F238E27FC236}">
                <a16:creationId xmlns:a16="http://schemas.microsoft.com/office/drawing/2014/main" id="{E06F46E0-F1BF-48D1-AAF6-6B8D5A877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14" y="160375"/>
            <a:ext cx="11865600" cy="6508075"/>
          </a:xfrm>
          <a:prstGeom prst="rect">
            <a:avLst/>
          </a:prstGeom>
          <a:effectLst>
            <a:innerShdw blurRad="63500" dist="50800" dir="18900000">
              <a:prstClr val="black">
                <a:alpha val="50000"/>
              </a:prstClr>
            </a:innerShdw>
          </a:effectLst>
          <a:scene3d>
            <a:camera prst="orthographicFront"/>
            <a:lightRig rig="threePt" dir="t"/>
          </a:scene3d>
          <a:sp3d contourW="12700">
            <a:contourClr>
              <a:schemeClr val="bg2">
                <a:lumMod val="50000"/>
              </a:schemeClr>
            </a:contourClr>
          </a:sp3d>
        </p:spPr>
      </p:pic>
      <p:pic>
        <p:nvPicPr>
          <p:cNvPr id="9" name="Рисунок 8">
            <a:extLst>
              <a:ext uri="{FF2B5EF4-FFF2-40B4-BE49-F238E27FC236}">
                <a16:creationId xmlns:a16="http://schemas.microsoft.com/office/drawing/2014/main" id="{68AAF4F1-BB45-452F-A008-2E102CD6A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24397" y="1300105"/>
            <a:ext cx="2404401" cy="358008"/>
          </a:xfrm>
          <a:prstGeom prst="rect">
            <a:avLst/>
          </a:prstGeom>
        </p:spPr>
      </p:pic>
      <p:pic>
        <p:nvPicPr>
          <p:cNvPr id="6" name="Рисунок 5">
            <a:extLst>
              <a:ext uri="{FF2B5EF4-FFF2-40B4-BE49-F238E27FC236}">
                <a16:creationId xmlns:a16="http://schemas.microsoft.com/office/drawing/2014/main" id="{AB10E0DA-246E-4C9E-BB45-FC37B9E4E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673" y="5745694"/>
            <a:ext cx="1466531" cy="813842"/>
          </a:xfrm>
          <a:prstGeom prst="rect">
            <a:avLst/>
          </a:prstGeom>
          <a:effectLst>
            <a:outerShdw blurRad="50800" dist="38100" dir="13500000" algn="br" rotWithShape="0">
              <a:prstClr val="black">
                <a:alpha val="40000"/>
              </a:prstClr>
            </a:outerShdw>
          </a:effectLst>
        </p:spPr>
      </p:pic>
      <p:pic>
        <p:nvPicPr>
          <p:cNvPr id="4" name="Рисунок 3" descr="Изображение выглядит как векторная графика&#10;&#10;Описание создано с высокой степенью достоверности">
            <a:extLst>
              <a:ext uri="{FF2B5EF4-FFF2-40B4-BE49-F238E27FC236}">
                <a16:creationId xmlns:a16="http://schemas.microsoft.com/office/drawing/2014/main" id="{F4E7D63A-64AB-4456-A48C-590825B84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23581" flipH="1">
            <a:off x="9552194" y="4296389"/>
            <a:ext cx="1780880" cy="1997312"/>
          </a:xfrm>
          <a:prstGeom prst="rect">
            <a:avLst/>
          </a:prstGeom>
        </p:spPr>
      </p:pic>
      <p:pic>
        <p:nvPicPr>
          <p:cNvPr id="13" name="Рисунок 12">
            <a:extLst>
              <a:ext uri="{FF2B5EF4-FFF2-40B4-BE49-F238E27FC236}">
                <a16:creationId xmlns:a16="http://schemas.microsoft.com/office/drawing/2014/main" id="{F521219F-978A-4D3E-BC30-A8DE2B1A4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2987" y="1685581"/>
            <a:ext cx="8119432" cy="4873955"/>
          </a:xfrm>
          <a:prstGeom prst="rect">
            <a:avLst/>
          </a:prstGeom>
          <a:effectLst/>
          <a:scene3d>
            <a:camera prst="orthographicFront"/>
            <a:lightRig rig="threePt" dir="t"/>
          </a:scene3d>
          <a:sp3d>
            <a:bevelT w="127000" h="127000"/>
            <a:contourClr>
              <a:schemeClr val="tx1">
                <a:lumMod val="50000"/>
                <a:lumOff val="50000"/>
              </a:schemeClr>
            </a:contourClr>
          </a:sp3d>
        </p:spPr>
      </p:pic>
      <p:cxnSp>
        <p:nvCxnSpPr>
          <p:cNvPr id="15" name="Соединитель: уступ 14">
            <a:extLst>
              <a:ext uri="{FF2B5EF4-FFF2-40B4-BE49-F238E27FC236}">
                <a16:creationId xmlns:a16="http://schemas.microsoft.com/office/drawing/2014/main" id="{67660B75-6CF2-4143-B172-141E4E7F632A}"/>
              </a:ext>
            </a:extLst>
          </p:cNvPr>
          <p:cNvCxnSpPr/>
          <p:nvPr/>
        </p:nvCxnSpPr>
        <p:spPr>
          <a:xfrm rot="16200000" flipH="1">
            <a:off x="-937077" y="404640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6A7B95BF-A413-4CDA-9A8C-580BCEFAF92F}"/>
              </a:ext>
            </a:extLst>
          </p:cNvPr>
          <p:cNvCxnSpPr>
            <a:cxnSpLocks/>
          </p:cNvCxnSpPr>
          <p:nvPr/>
        </p:nvCxnSpPr>
        <p:spPr>
          <a:xfrm rot="16200000" flipH="1">
            <a:off x="-297180" y="450342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Соединитель: уступ 19">
            <a:extLst>
              <a:ext uri="{FF2B5EF4-FFF2-40B4-BE49-F238E27FC236}">
                <a16:creationId xmlns:a16="http://schemas.microsoft.com/office/drawing/2014/main" id="{612BD230-DFE7-4963-B19D-15E30509096C}"/>
              </a:ext>
            </a:extLst>
          </p:cNvPr>
          <p:cNvCxnSpPr>
            <a:cxnSpLocks/>
          </p:cNvCxnSpPr>
          <p:nvPr/>
        </p:nvCxnSpPr>
        <p:spPr>
          <a:xfrm rot="5400000" flipH="1" flipV="1">
            <a:off x="-1570113" y="238129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nvGrpSpPr>
          <p:cNvPr id="29" name="Группа 28">
            <a:extLst>
              <a:ext uri="{FF2B5EF4-FFF2-40B4-BE49-F238E27FC236}">
                <a16:creationId xmlns:a16="http://schemas.microsoft.com/office/drawing/2014/main" id="{EEEEBA3E-0B37-41D8-B051-570532B3DC29}"/>
              </a:ext>
            </a:extLst>
          </p:cNvPr>
          <p:cNvGrpSpPr/>
          <p:nvPr/>
        </p:nvGrpSpPr>
        <p:grpSpPr>
          <a:xfrm flipH="1">
            <a:off x="10230482" y="276908"/>
            <a:ext cx="1528702" cy="6352493"/>
            <a:chOff x="10308318" y="2589"/>
            <a:chExt cx="1426098" cy="6352491"/>
          </a:xfrm>
        </p:grpSpPr>
        <p:cxnSp>
          <p:nvCxnSpPr>
            <p:cNvPr id="26" name="Соединитель: уступ 25">
              <a:extLst>
                <a:ext uri="{FF2B5EF4-FFF2-40B4-BE49-F238E27FC236}">
                  <a16:creationId xmlns:a16="http://schemas.microsoft.com/office/drawing/2014/main" id="{21144E44-8459-4C8D-B605-BC59319B831E}"/>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Соединитель: уступ 26">
              <a:extLst>
                <a:ext uri="{FF2B5EF4-FFF2-40B4-BE49-F238E27FC236}">
                  <a16:creationId xmlns:a16="http://schemas.microsoft.com/office/drawing/2014/main" id="{0046A93B-8346-4B18-BD16-0B758C86D714}"/>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Соединитель: уступ 27">
              <a:extLst>
                <a:ext uri="{FF2B5EF4-FFF2-40B4-BE49-F238E27FC236}">
                  <a16:creationId xmlns:a16="http://schemas.microsoft.com/office/drawing/2014/main" id="{F195872E-654F-402F-B3F6-A2E42757DB29}"/>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pic>
        <p:nvPicPr>
          <p:cNvPr id="30" name="Рисунок 29">
            <a:extLst>
              <a:ext uri="{FF2B5EF4-FFF2-40B4-BE49-F238E27FC236}">
                <a16:creationId xmlns:a16="http://schemas.microsoft.com/office/drawing/2014/main" id="{693F6FCC-3C6B-48D7-9823-25058C2850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a:effectLst>
            <a:outerShdw blurRad="50800" dist="38100" dir="13500000" algn="br" rotWithShape="0">
              <a:prstClr val="black">
                <a:alpha val="40000"/>
              </a:prstClr>
            </a:outerShdw>
          </a:effectLst>
        </p:spPr>
      </p:pic>
      <p:pic>
        <p:nvPicPr>
          <p:cNvPr id="3" name="Рисунок 2">
            <a:extLst>
              <a:ext uri="{FF2B5EF4-FFF2-40B4-BE49-F238E27FC236}">
                <a16:creationId xmlns:a16="http://schemas.microsoft.com/office/drawing/2014/main" id="{07853F08-3379-44B7-874B-0EE3EA02D3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50" y="4906325"/>
            <a:ext cx="1762125" cy="1762125"/>
          </a:xfrm>
          <a:prstGeom prst="rect">
            <a:avLst/>
          </a:prstGeom>
        </p:spPr>
      </p:pic>
      <p:sp>
        <p:nvSpPr>
          <p:cNvPr id="18" name="Прямоугольник 17">
            <a:extLst>
              <a:ext uri="{FF2B5EF4-FFF2-40B4-BE49-F238E27FC236}">
                <a16:creationId xmlns:a16="http://schemas.microsoft.com/office/drawing/2014/main" id="{234DBE5C-EEEB-4AB2-9BDF-F6A2313AAFC9}"/>
              </a:ext>
            </a:extLst>
          </p:cNvPr>
          <p:cNvSpPr/>
          <p:nvPr/>
        </p:nvSpPr>
        <p:spPr>
          <a:xfrm>
            <a:off x="5269834" y="745831"/>
            <a:ext cx="5830096"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Le </a:t>
            </a:r>
            <a:r>
              <a:rPr lang="en-US" sz="3600" b="1" spc="50" dirty="0" err="1">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librerie</a:t>
            </a:r>
            <a:r>
              <a:rPr lang="en-US"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 </a:t>
            </a:r>
            <a:r>
              <a:rPr lang="en-US" sz="3600" b="1" spc="50" dirty="0" err="1">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implementate</a:t>
            </a:r>
            <a:r>
              <a:rPr lang="en-US"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 </a:t>
            </a:r>
            <a:r>
              <a:rPr lang="en-US" sz="3600" b="1" spc="50" dirty="0" err="1">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nel</a:t>
            </a:r>
            <a:r>
              <a:rPr lang="en-US"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 </a:t>
            </a:r>
            <a:r>
              <a:rPr lang="en-US" sz="3600" b="1" spc="50" dirty="0" err="1">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gioco</a:t>
            </a:r>
            <a:r>
              <a:rPr lang="en-US" sz="3600" b="1" spc="5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latin typeface="Calibri" panose="020F0502020204030204"/>
              </a:rPr>
              <a:t>:</a:t>
            </a:r>
            <a:endParaRPr kumimoji="0" lang="it-IT" sz="3600" b="1" i="0" u="none" strike="noStrike" kern="1200" cap="none" spc="50" normalizeH="0" baseline="0" noProof="0" dirty="0">
              <a:ln w="0">
                <a:solidFill>
                  <a:srgbClr val="E7E6E6">
                    <a:lumMod val="50000"/>
                  </a:srgb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7F2A712E-3B34-44E4-85AA-19B06BCC9C87}"/>
              </a:ext>
            </a:extLst>
          </p:cNvPr>
          <p:cNvSpPr/>
          <p:nvPr/>
        </p:nvSpPr>
        <p:spPr>
          <a:xfrm>
            <a:off x="1989221" y="1804737"/>
            <a:ext cx="7904184" cy="4636168"/>
          </a:xfrm>
          <a:prstGeom prst="rect">
            <a:avLst/>
          </a:prstGeom>
          <a:noFill/>
          <a:ln>
            <a:solidFill>
              <a:schemeClr val="bg1"/>
            </a:solidFill>
          </a:ln>
        </p:spPr>
        <p:style>
          <a:lnRef idx="1">
            <a:schemeClr val="dk1"/>
          </a:lnRef>
          <a:fillRef idx="2">
            <a:schemeClr val="dk1"/>
          </a:fillRef>
          <a:effectRef idx="1">
            <a:schemeClr val="dk1"/>
          </a:effectRef>
          <a:fontRef idx="minor">
            <a:schemeClr val="dk1"/>
          </a:fontRef>
        </p:style>
        <p:txBody>
          <a:bodyPr rtlCol="0" anchor="t"/>
          <a:lstStyle/>
          <a:p>
            <a:pPr lvl="0" algn="just"/>
            <a:r>
              <a:rPr lang="it-IT" sz="2100" dirty="0">
                <a:solidFill>
                  <a:prstClr val="black"/>
                </a:solidFill>
              </a:rPr>
              <a:t>Per realizzare il videogioco il nostro team ha utilizzato l'ambiente NetBeansIDE e il linguaggio Java. </a:t>
            </a:r>
          </a:p>
          <a:p>
            <a:pPr lvl="0" algn="just"/>
            <a:endParaRPr lang="it-IT" sz="2100" dirty="0">
              <a:solidFill>
                <a:prstClr val="black"/>
              </a:solidFill>
            </a:endParaRPr>
          </a:p>
          <a:p>
            <a:pPr lvl="0" algn="just"/>
            <a:r>
              <a:rPr lang="it-IT" sz="2100" dirty="0">
                <a:solidFill>
                  <a:prstClr val="black"/>
                </a:solidFill>
              </a:rPr>
              <a:t>Sono state utilizzate le tre librerie:</a:t>
            </a:r>
          </a:p>
          <a:p>
            <a:pPr marL="342900" lvl="0" indent="-342900" algn="just">
              <a:buFont typeface="Wingdings" panose="05000000000000000000" pitchFamily="2" charset="2"/>
              <a:buChar char="Ø"/>
            </a:pPr>
            <a:r>
              <a:rPr lang="it-IT" sz="2100" dirty="0">
                <a:solidFill>
                  <a:prstClr val="black"/>
                </a:solidFill>
              </a:rPr>
              <a:t>java.awt.*, che mette a disposizione del programmatore una serie di classi e interfacce per la gestione dell'ambiente grafico</a:t>
            </a:r>
            <a:r>
              <a:rPr lang="ru-RU" sz="2100" dirty="0">
                <a:solidFill>
                  <a:prstClr val="black"/>
                </a:solidFill>
              </a:rPr>
              <a:t>.</a:t>
            </a:r>
          </a:p>
          <a:p>
            <a:pPr marL="342900" lvl="0" indent="-342900" algn="just">
              <a:buFont typeface="Wingdings" panose="05000000000000000000" pitchFamily="2" charset="2"/>
              <a:buChar char="Ø"/>
            </a:pPr>
            <a:r>
              <a:rPr lang="it-IT" sz="2100" dirty="0">
                <a:solidFill>
                  <a:prstClr val="black"/>
                </a:solidFill>
              </a:rPr>
              <a:t>javax.swing.*, che rappresenta l'evoluzione della libreria AWT nella costruzione delle interfacce grafiche</a:t>
            </a:r>
            <a:r>
              <a:rPr lang="ru-RU" sz="2100" dirty="0">
                <a:solidFill>
                  <a:prstClr val="black"/>
                </a:solidFill>
              </a:rPr>
              <a:t>.</a:t>
            </a:r>
          </a:p>
          <a:p>
            <a:pPr marL="342900" lvl="0" indent="-342900" algn="just">
              <a:buFont typeface="Wingdings" panose="05000000000000000000" pitchFamily="2" charset="2"/>
              <a:buChar char="Ø"/>
            </a:pPr>
            <a:r>
              <a:rPr lang="it-IT" sz="2100" dirty="0">
                <a:solidFill>
                  <a:prstClr val="black"/>
                </a:solidFill>
              </a:rPr>
              <a:t>java.util.*, con la quale si puo' implementare le eventuali eccezioni nel videogioco (</a:t>
            </a:r>
            <a:r>
              <a:rPr lang="it-IT" sz="2100" i="1" dirty="0">
                <a:solidFill>
                  <a:prstClr val="black"/>
                </a:solidFill>
              </a:rPr>
              <a:t>try{}catch{}</a:t>
            </a:r>
            <a:r>
              <a:rPr lang="it-IT" sz="2100" dirty="0">
                <a:solidFill>
                  <a:prstClr val="black"/>
                </a:solidFill>
              </a:rPr>
              <a:t>)</a:t>
            </a:r>
            <a:r>
              <a:rPr lang="ru-RU" sz="2100" dirty="0">
                <a:solidFill>
                  <a:prstClr val="black"/>
                </a:solidFill>
              </a:rPr>
              <a:t>.</a:t>
            </a:r>
            <a:endParaRPr lang="it-IT" sz="2100" dirty="0">
              <a:solidFill>
                <a:prstClr val="black"/>
              </a:solidFill>
            </a:endParaRPr>
          </a:p>
          <a:p>
            <a:pPr marL="342900" lvl="0" indent="-342900" algn="just">
              <a:buFont typeface="Wingdings" panose="05000000000000000000" pitchFamily="2" charset="2"/>
              <a:buChar char="Ø"/>
            </a:pPr>
            <a:endParaRPr lang="it-IT" sz="2100" dirty="0">
              <a:solidFill>
                <a:prstClr val="black"/>
              </a:solidFill>
            </a:endParaRPr>
          </a:p>
          <a:p>
            <a:pPr algn="just"/>
            <a:r>
              <a:rPr lang="it-IT" sz="2100" dirty="0">
                <a:solidFill>
                  <a:prstClr val="black"/>
                </a:solidFill>
              </a:rPr>
              <a:t>Per costruire le tre schermate del videogioco abbiamo utilizzato il Enum o Enumerated Type che ci aiuta di procurare una lista comprendente tre stati del gioco: Menu, Gioco e End. </a:t>
            </a:r>
          </a:p>
          <a:p>
            <a:pPr lvl="0" algn="just"/>
            <a:endParaRPr lang="it-IT" sz="2000" dirty="0">
              <a:solidFill>
                <a:prstClr val="black"/>
              </a:solidFill>
            </a:endParaRPr>
          </a:p>
        </p:txBody>
      </p:sp>
    </p:spTree>
    <p:extLst>
      <p:ext uri="{BB962C8B-B14F-4D97-AF65-F5344CB8AC3E}">
        <p14:creationId xmlns:p14="http://schemas.microsoft.com/office/powerpoint/2010/main" val="425542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Рисунок 33">
            <a:extLst>
              <a:ext uri="{FF2B5EF4-FFF2-40B4-BE49-F238E27FC236}">
                <a16:creationId xmlns:a16="http://schemas.microsoft.com/office/drawing/2014/main" id="{E06F46E0-F1BF-48D1-AAF6-6B8D5A8771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86" y="160375"/>
            <a:ext cx="11865600" cy="6519697"/>
          </a:xfrm>
          <a:prstGeom prst="rect">
            <a:avLst/>
          </a:prstGeom>
          <a:effectLst>
            <a:innerShdw blurRad="63500" dist="50800" dir="18900000">
              <a:prstClr val="black">
                <a:alpha val="50000"/>
              </a:prstClr>
            </a:innerShdw>
          </a:effectLst>
          <a:scene3d>
            <a:camera prst="orthographicFront"/>
            <a:lightRig rig="threePt" dir="t"/>
          </a:scene3d>
          <a:sp3d contourW="12700">
            <a:contourClr>
              <a:schemeClr val="bg2">
                <a:lumMod val="50000"/>
              </a:schemeClr>
            </a:contourClr>
          </a:sp3d>
        </p:spPr>
      </p:pic>
      <p:pic>
        <p:nvPicPr>
          <p:cNvPr id="9" name="Рисунок 8">
            <a:extLst>
              <a:ext uri="{FF2B5EF4-FFF2-40B4-BE49-F238E27FC236}">
                <a16:creationId xmlns:a16="http://schemas.microsoft.com/office/drawing/2014/main" id="{68AAF4F1-BB45-452F-A008-2E102CD6A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24397" y="1300105"/>
            <a:ext cx="2404401" cy="358008"/>
          </a:xfrm>
          <a:prstGeom prst="rect">
            <a:avLst/>
          </a:prstGeom>
        </p:spPr>
      </p:pic>
      <p:pic>
        <p:nvPicPr>
          <p:cNvPr id="10" name="Рисунок 9" descr="Изображение выглядит как векторная графика&#10;&#10;Описание создано с высокой степенью достоверности">
            <a:extLst>
              <a:ext uri="{FF2B5EF4-FFF2-40B4-BE49-F238E27FC236}">
                <a16:creationId xmlns:a16="http://schemas.microsoft.com/office/drawing/2014/main" id="{0A1F3D96-8064-4B7E-A9F0-6EFBD28F5E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84131">
            <a:off x="9373254" y="4533514"/>
            <a:ext cx="2070370" cy="2070370"/>
          </a:xfrm>
          <a:prstGeom prst="rect">
            <a:avLst/>
          </a:prstGeom>
        </p:spPr>
      </p:pic>
      <p:pic>
        <p:nvPicPr>
          <p:cNvPr id="6" name="Рисунок 5">
            <a:extLst>
              <a:ext uri="{FF2B5EF4-FFF2-40B4-BE49-F238E27FC236}">
                <a16:creationId xmlns:a16="http://schemas.microsoft.com/office/drawing/2014/main" id="{AB10E0DA-246E-4C9E-BB45-FC37B9E4E6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0673" y="5745694"/>
            <a:ext cx="1466531" cy="813842"/>
          </a:xfrm>
          <a:prstGeom prst="rect">
            <a:avLst/>
          </a:prstGeom>
          <a:effectLst>
            <a:outerShdw blurRad="50800" dist="38100" dir="13500000" algn="br" rotWithShape="0">
              <a:prstClr val="black">
                <a:alpha val="40000"/>
              </a:prstClr>
            </a:outerShdw>
          </a:effectLst>
        </p:spPr>
      </p:pic>
      <p:pic>
        <p:nvPicPr>
          <p:cNvPr id="13" name="Рисунок 12">
            <a:extLst>
              <a:ext uri="{FF2B5EF4-FFF2-40B4-BE49-F238E27FC236}">
                <a16:creationId xmlns:a16="http://schemas.microsoft.com/office/drawing/2014/main" id="{F521219F-978A-4D3E-BC30-A8DE2B1A4E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6660" y="1670959"/>
            <a:ext cx="8119432" cy="4873955"/>
          </a:xfrm>
          <a:prstGeom prst="rect">
            <a:avLst/>
          </a:prstGeom>
          <a:effectLst/>
          <a:scene3d>
            <a:camera prst="orthographicFront"/>
            <a:lightRig rig="threePt" dir="t"/>
          </a:scene3d>
          <a:sp3d>
            <a:bevelT w="127000" h="127000"/>
            <a:contourClr>
              <a:schemeClr val="tx1">
                <a:lumMod val="50000"/>
                <a:lumOff val="50000"/>
              </a:schemeClr>
            </a:contourClr>
          </a:sp3d>
        </p:spPr>
      </p:pic>
      <p:cxnSp>
        <p:nvCxnSpPr>
          <p:cNvPr id="15" name="Соединитель: уступ 14">
            <a:extLst>
              <a:ext uri="{FF2B5EF4-FFF2-40B4-BE49-F238E27FC236}">
                <a16:creationId xmlns:a16="http://schemas.microsoft.com/office/drawing/2014/main" id="{67660B75-6CF2-4143-B172-141E4E7F632A}"/>
              </a:ext>
            </a:extLst>
          </p:cNvPr>
          <p:cNvCxnSpPr/>
          <p:nvPr/>
        </p:nvCxnSpPr>
        <p:spPr>
          <a:xfrm rot="16200000" flipH="1">
            <a:off x="-937077" y="404640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6A7B95BF-A413-4CDA-9A8C-580BCEFAF92F}"/>
              </a:ext>
            </a:extLst>
          </p:cNvPr>
          <p:cNvCxnSpPr>
            <a:cxnSpLocks/>
          </p:cNvCxnSpPr>
          <p:nvPr/>
        </p:nvCxnSpPr>
        <p:spPr>
          <a:xfrm rot="16200000" flipH="1">
            <a:off x="-297180" y="450342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Соединитель: уступ 19">
            <a:extLst>
              <a:ext uri="{FF2B5EF4-FFF2-40B4-BE49-F238E27FC236}">
                <a16:creationId xmlns:a16="http://schemas.microsoft.com/office/drawing/2014/main" id="{612BD230-DFE7-4963-B19D-15E30509096C}"/>
              </a:ext>
            </a:extLst>
          </p:cNvPr>
          <p:cNvCxnSpPr>
            <a:cxnSpLocks/>
          </p:cNvCxnSpPr>
          <p:nvPr/>
        </p:nvCxnSpPr>
        <p:spPr>
          <a:xfrm rot="5400000" flipH="1" flipV="1">
            <a:off x="-1570113" y="238129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nvGrpSpPr>
          <p:cNvPr id="29" name="Группа 28">
            <a:extLst>
              <a:ext uri="{FF2B5EF4-FFF2-40B4-BE49-F238E27FC236}">
                <a16:creationId xmlns:a16="http://schemas.microsoft.com/office/drawing/2014/main" id="{EEEEBA3E-0B37-41D8-B051-570532B3DC29}"/>
              </a:ext>
            </a:extLst>
          </p:cNvPr>
          <p:cNvGrpSpPr/>
          <p:nvPr/>
        </p:nvGrpSpPr>
        <p:grpSpPr>
          <a:xfrm flipH="1">
            <a:off x="10230482" y="276908"/>
            <a:ext cx="1528702" cy="6352493"/>
            <a:chOff x="10308318" y="2589"/>
            <a:chExt cx="1426098" cy="6352491"/>
          </a:xfrm>
        </p:grpSpPr>
        <p:cxnSp>
          <p:nvCxnSpPr>
            <p:cNvPr id="26" name="Соединитель: уступ 25">
              <a:extLst>
                <a:ext uri="{FF2B5EF4-FFF2-40B4-BE49-F238E27FC236}">
                  <a16:creationId xmlns:a16="http://schemas.microsoft.com/office/drawing/2014/main" id="{21144E44-8459-4C8D-B605-BC59319B831E}"/>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Соединитель: уступ 26">
              <a:extLst>
                <a:ext uri="{FF2B5EF4-FFF2-40B4-BE49-F238E27FC236}">
                  <a16:creationId xmlns:a16="http://schemas.microsoft.com/office/drawing/2014/main" id="{0046A93B-8346-4B18-BD16-0B758C86D714}"/>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Соединитель: уступ 27">
              <a:extLst>
                <a:ext uri="{FF2B5EF4-FFF2-40B4-BE49-F238E27FC236}">
                  <a16:creationId xmlns:a16="http://schemas.microsoft.com/office/drawing/2014/main" id="{F195872E-654F-402F-B3F6-A2E42757DB29}"/>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pic>
        <p:nvPicPr>
          <p:cNvPr id="30" name="Рисунок 29">
            <a:extLst>
              <a:ext uri="{FF2B5EF4-FFF2-40B4-BE49-F238E27FC236}">
                <a16:creationId xmlns:a16="http://schemas.microsoft.com/office/drawing/2014/main" id="{693F6FCC-3C6B-48D7-9823-25058C2850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a:effectLst>
            <a:outerShdw blurRad="50800" dist="38100" dir="13500000" algn="br" rotWithShape="0">
              <a:prstClr val="black">
                <a:alpha val="40000"/>
              </a:prstClr>
            </a:outerShdw>
          </a:effectLst>
        </p:spPr>
      </p:pic>
      <p:pic>
        <p:nvPicPr>
          <p:cNvPr id="5" name="Рисунок 4">
            <a:extLst>
              <a:ext uri="{FF2B5EF4-FFF2-40B4-BE49-F238E27FC236}">
                <a16:creationId xmlns:a16="http://schemas.microsoft.com/office/drawing/2014/main" id="{ED093C9A-83A7-405C-A4B2-501D6D80CD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605742">
            <a:off x="475542" y="5610903"/>
            <a:ext cx="1488353" cy="1488353"/>
          </a:xfrm>
          <a:prstGeom prst="rect">
            <a:avLst/>
          </a:prstGeom>
        </p:spPr>
      </p:pic>
      <p:pic>
        <p:nvPicPr>
          <p:cNvPr id="8" name="Рисунок 7">
            <a:extLst>
              <a:ext uri="{FF2B5EF4-FFF2-40B4-BE49-F238E27FC236}">
                <a16:creationId xmlns:a16="http://schemas.microsoft.com/office/drawing/2014/main" id="{2CE3717C-1F29-429A-A10E-1611F9F100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028339">
            <a:off x="-30486" y="5129415"/>
            <a:ext cx="1635609" cy="865722"/>
          </a:xfrm>
          <a:prstGeom prst="rect">
            <a:avLst/>
          </a:prstGeom>
        </p:spPr>
      </p:pic>
      <p:sp>
        <p:nvSpPr>
          <p:cNvPr id="16" name="Прямоугольник 15">
            <a:extLst>
              <a:ext uri="{FF2B5EF4-FFF2-40B4-BE49-F238E27FC236}">
                <a16:creationId xmlns:a16="http://schemas.microsoft.com/office/drawing/2014/main" id="{9E5D971E-541D-4AA2-86C4-26EC91610E28}"/>
              </a:ext>
            </a:extLst>
          </p:cNvPr>
          <p:cNvSpPr/>
          <p:nvPr/>
        </p:nvSpPr>
        <p:spPr>
          <a:xfrm>
            <a:off x="1989221" y="1804737"/>
            <a:ext cx="7904184" cy="4636168"/>
          </a:xfrm>
          <a:prstGeom prst="rect">
            <a:avLst/>
          </a:prstGeom>
          <a:noFill/>
          <a:ln>
            <a:solidFill>
              <a:schemeClr val="bg1"/>
            </a:solidFill>
          </a:ln>
        </p:spPr>
        <p:style>
          <a:lnRef idx="1">
            <a:schemeClr val="dk1"/>
          </a:lnRef>
          <a:fillRef idx="2">
            <a:schemeClr val="dk1"/>
          </a:fillRef>
          <a:effectRef idx="1">
            <a:schemeClr val="dk1"/>
          </a:effectRef>
          <a:fontRef idx="minor">
            <a:schemeClr val="dk1"/>
          </a:fontRef>
        </p:style>
        <p:txBody>
          <a:bodyPr rtlCol="0" anchor="t"/>
          <a:lstStyle/>
          <a:p>
            <a:pPr algn="just"/>
            <a:r>
              <a:rPr lang="it-IT" sz="2400" dirty="0">
                <a:solidFill>
                  <a:schemeClr val="tx1"/>
                </a:solidFill>
              </a:rPr>
              <a:t>Lo schermo iniziale del gioco contiene il bottone «START» che fa partire il nostro gioco e il bottone «EXIT» che lo chiude.</a:t>
            </a:r>
          </a:p>
          <a:p>
            <a:pPr algn="just"/>
            <a:endParaRPr lang="it-IT" dirty="0">
              <a:solidFill>
                <a:schemeClr val="tx1"/>
              </a:solidFill>
            </a:endParaRPr>
          </a:p>
          <a:p>
            <a:pPr algn="just"/>
            <a:r>
              <a:rPr lang="it-IT" dirty="0">
                <a:solidFill>
                  <a:schemeClr val="tx1"/>
                </a:solidFill>
              </a:rPr>
              <a:t> </a:t>
            </a:r>
          </a:p>
          <a:p>
            <a:pPr algn="just"/>
            <a:endParaRPr lang="it-IT" dirty="0">
              <a:solidFill>
                <a:schemeClr val="tx1"/>
              </a:solidFill>
            </a:endParaRPr>
          </a:p>
        </p:txBody>
      </p:sp>
      <p:sp>
        <p:nvSpPr>
          <p:cNvPr id="18" name="Прямоугольник 17">
            <a:extLst>
              <a:ext uri="{FF2B5EF4-FFF2-40B4-BE49-F238E27FC236}">
                <a16:creationId xmlns:a16="http://schemas.microsoft.com/office/drawing/2014/main" id="{6BEC342D-40B8-48E7-B141-0C1672189159}"/>
              </a:ext>
            </a:extLst>
          </p:cNvPr>
          <p:cNvSpPr/>
          <p:nvPr/>
        </p:nvSpPr>
        <p:spPr>
          <a:xfrm>
            <a:off x="5269834" y="745831"/>
            <a:ext cx="5830096"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b="1" spc="50" dirty="0">
                <a:ln w="0">
                  <a:solidFill>
                    <a:schemeClr val="bg2">
                      <a:lumMod val="50000"/>
                    </a:scheme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L’interfaccia del gioco:</a:t>
            </a:r>
          </a:p>
        </p:txBody>
      </p:sp>
      <p:pic>
        <p:nvPicPr>
          <p:cNvPr id="3" name="Рисунок 2">
            <a:extLst>
              <a:ext uri="{FF2B5EF4-FFF2-40B4-BE49-F238E27FC236}">
                <a16:creationId xmlns:a16="http://schemas.microsoft.com/office/drawing/2014/main" id="{4F2C2E35-329E-49A8-952B-64AFD9B3B9F7}"/>
              </a:ext>
            </a:extLst>
          </p:cNvPr>
          <p:cNvPicPr>
            <a:picLocks noChangeAspect="1"/>
          </p:cNvPicPr>
          <p:nvPr/>
        </p:nvPicPr>
        <p:blipFill rotWithShape="1">
          <a:blip r:embed="rId10" cstate="print"/>
          <a:srcRect l="242" r="66711" b="40290"/>
          <a:stretch/>
        </p:blipFill>
        <p:spPr>
          <a:xfrm>
            <a:off x="2988294" y="2807388"/>
            <a:ext cx="5875044" cy="3317145"/>
          </a:xfrm>
          <a:prstGeom prst="rect">
            <a:avLst/>
          </a:prstGeom>
        </p:spPr>
      </p:pic>
      <p:sp>
        <p:nvSpPr>
          <p:cNvPr id="4" name="Овал 3">
            <a:extLst>
              <a:ext uri="{FF2B5EF4-FFF2-40B4-BE49-F238E27FC236}">
                <a16:creationId xmlns:a16="http://schemas.microsoft.com/office/drawing/2014/main" id="{3647E8E9-E733-41ED-B69D-06A584BE5CB0}"/>
              </a:ext>
            </a:extLst>
          </p:cNvPr>
          <p:cNvSpPr/>
          <p:nvPr/>
        </p:nvSpPr>
        <p:spPr>
          <a:xfrm>
            <a:off x="7302545" y="3063527"/>
            <a:ext cx="1531467" cy="713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Овал 21">
            <a:extLst>
              <a:ext uri="{FF2B5EF4-FFF2-40B4-BE49-F238E27FC236}">
                <a16:creationId xmlns:a16="http://schemas.microsoft.com/office/drawing/2014/main" id="{5EF457A8-BA04-4D60-9CDE-2F754477A1C2}"/>
              </a:ext>
            </a:extLst>
          </p:cNvPr>
          <p:cNvSpPr/>
          <p:nvPr/>
        </p:nvSpPr>
        <p:spPr>
          <a:xfrm>
            <a:off x="7293438" y="3689279"/>
            <a:ext cx="1531467" cy="713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6988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Рисунок 33">
            <a:extLst>
              <a:ext uri="{FF2B5EF4-FFF2-40B4-BE49-F238E27FC236}">
                <a16:creationId xmlns:a16="http://schemas.microsoft.com/office/drawing/2014/main" id="{E06F46E0-F1BF-48D1-AAF6-6B8D5A8771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86" y="160375"/>
            <a:ext cx="11865600" cy="6519697"/>
          </a:xfrm>
          <a:prstGeom prst="rect">
            <a:avLst/>
          </a:prstGeom>
          <a:effectLst>
            <a:innerShdw blurRad="63500" dist="50800" dir="18900000">
              <a:prstClr val="black">
                <a:alpha val="50000"/>
              </a:prstClr>
            </a:innerShdw>
          </a:effectLst>
          <a:scene3d>
            <a:camera prst="orthographicFront"/>
            <a:lightRig rig="threePt" dir="t"/>
          </a:scene3d>
          <a:sp3d contourW="12700">
            <a:contourClr>
              <a:schemeClr val="bg2">
                <a:lumMod val="50000"/>
              </a:schemeClr>
            </a:contourClr>
          </a:sp3d>
        </p:spPr>
      </p:pic>
      <p:pic>
        <p:nvPicPr>
          <p:cNvPr id="9" name="Рисунок 8">
            <a:extLst>
              <a:ext uri="{FF2B5EF4-FFF2-40B4-BE49-F238E27FC236}">
                <a16:creationId xmlns:a16="http://schemas.microsoft.com/office/drawing/2014/main" id="{68AAF4F1-BB45-452F-A008-2E102CD6A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24397" y="1300105"/>
            <a:ext cx="2404401" cy="358008"/>
          </a:xfrm>
          <a:prstGeom prst="rect">
            <a:avLst/>
          </a:prstGeom>
        </p:spPr>
      </p:pic>
      <p:pic>
        <p:nvPicPr>
          <p:cNvPr id="6" name="Рисунок 5">
            <a:extLst>
              <a:ext uri="{FF2B5EF4-FFF2-40B4-BE49-F238E27FC236}">
                <a16:creationId xmlns:a16="http://schemas.microsoft.com/office/drawing/2014/main" id="{AB10E0DA-246E-4C9E-BB45-FC37B9E4E6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0673" y="5745694"/>
            <a:ext cx="1466531" cy="813842"/>
          </a:xfrm>
          <a:prstGeom prst="rect">
            <a:avLst/>
          </a:prstGeom>
          <a:effectLst>
            <a:outerShdw blurRad="50800" dist="38100" dir="13500000" algn="br" rotWithShape="0">
              <a:prstClr val="black">
                <a:alpha val="40000"/>
              </a:prstClr>
            </a:outerShdw>
          </a:effectLst>
        </p:spPr>
      </p:pic>
      <p:pic>
        <p:nvPicPr>
          <p:cNvPr id="10" name="Рисунок 9" descr="Изображение выглядит как векторная графика&#10;&#10;Описание создано с высокой степенью достоверности">
            <a:extLst>
              <a:ext uri="{FF2B5EF4-FFF2-40B4-BE49-F238E27FC236}">
                <a16:creationId xmlns:a16="http://schemas.microsoft.com/office/drawing/2014/main" id="{A3CE6E16-2C1F-446B-A23D-B1F15A5BBD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269" y="4402097"/>
            <a:ext cx="2244198" cy="2244198"/>
          </a:xfrm>
          <a:prstGeom prst="rect">
            <a:avLst/>
          </a:prstGeom>
        </p:spPr>
      </p:pic>
      <p:pic>
        <p:nvPicPr>
          <p:cNvPr id="13" name="Рисунок 12">
            <a:extLst>
              <a:ext uri="{FF2B5EF4-FFF2-40B4-BE49-F238E27FC236}">
                <a16:creationId xmlns:a16="http://schemas.microsoft.com/office/drawing/2014/main" id="{F521219F-978A-4D3E-BC30-A8DE2B1A4E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6660" y="1670959"/>
            <a:ext cx="8119432" cy="4873955"/>
          </a:xfrm>
          <a:prstGeom prst="rect">
            <a:avLst/>
          </a:prstGeom>
          <a:effectLst/>
          <a:scene3d>
            <a:camera prst="orthographicFront"/>
            <a:lightRig rig="threePt" dir="t"/>
          </a:scene3d>
          <a:sp3d>
            <a:bevelT w="127000" h="127000"/>
            <a:contourClr>
              <a:schemeClr val="tx1">
                <a:lumMod val="50000"/>
                <a:lumOff val="50000"/>
              </a:schemeClr>
            </a:contourClr>
          </a:sp3d>
        </p:spPr>
      </p:pic>
      <p:cxnSp>
        <p:nvCxnSpPr>
          <p:cNvPr id="15" name="Соединитель: уступ 14">
            <a:extLst>
              <a:ext uri="{FF2B5EF4-FFF2-40B4-BE49-F238E27FC236}">
                <a16:creationId xmlns:a16="http://schemas.microsoft.com/office/drawing/2014/main" id="{67660B75-6CF2-4143-B172-141E4E7F632A}"/>
              </a:ext>
            </a:extLst>
          </p:cNvPr>
          <p:cNvCxnSpPr/>
          <p:nvPr/>
        </p:nvCxnSpPr>
        <p:spPr>
          <a:xfrm rot="16200000" flipH="1">
            <a:off x="-937077" y="404640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6A7B95BF-A413-4CDA-9A8C-580BCEFAF92F}"/>
              </a:ext>
            </a:extLst>
          </p:cNvPr>
          <p:cNvCxnSpPr>
            <a:cxnSpLocks/>
          </p:cNvCxnSpPr>
          <p:nvPr/>
        </p:nvCxnSpPr>
        <p:spPr>
          <a:xfrm rot="16200000" flipH="1">
            <a:off x="-297180" y="450342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Соединитель: уступ 19">
            <a:extLst>
              <a:ext uri="{FF2B5EF4-FFF2-40B4-BE49-F238E27FC236}">
                <a16:creationId xmlns:a16="http://schemas.microsoft.com/office/drawing/2014/main" id="{612BD230-DFE7-4963-B19D-15E30509096C}"/>
              </a:ext>
            </a:extLst>
          </p:cNvPr>
          <p:cNvCxnSpPr>
            <a:cxnSpLocks/>
          </p:cNvCxnSpPr>
          <p:nvPr/>
        </p:nvCxnSpPr>
        <p:spPr>
          <a:xfrm rot="5400000" flipH="1" flipV="1">
            <a:off x="-1570113" y="238129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nvGrpSpPr>
          <p:cNvPr id="29" name="Группа 28">
            <a:extLst>
              <a:ext uri="{FF2B5EF4-FFF2-40B4-BE49-F238E27FC236}">
                <a16:creationId xmlns:a16="http://schemas.microsoft.com/office/drawing/2014/main" id="{EEEEBA3E-0B37-41D8-B051-570532B3DC29}"/>
              </a:ext>
            </a:extLst>
          </p:cNvPr>
          <p:cNvGrpSpPr/>
          <p:nvPr/>
        </p:nvGrpSpPr>
        <p:grpSpPr>
          <a:xfrm flipH="1">
            <a:off x="10230482" y="276908"/>
            <a:ext cx="1528702" cy="6352493"/>
            <a:chOff x="10308318" y="2589"/>
            <a:chExt cx="1426098" cy="6352491"/>
          </a:xfrm>
        </p:grpSpPr>
        <p:cxnSp>
          <p:nvCxnSpPr>
            <p:cNvPr id="26" name="Соединитель: уступ 25">
              <a:extLst>
                <a:ext uri="{FF2B5EF4-FFF2-40B4-BE49-F238E27FC236}">
                  <a16:creationId xmlns:a16="http://schemas.microsoft.com/office/drawing/2014/main" id="{21144E44-8459-4C8D-B605-BC59319B831E}"/>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Соединитель: уступ 26">
              <a:extLst>
                <a:ext uri="{FF2B5EF4-FFF2-40B4-BE49-F238E27FC236}">
                  <a16:creationId xmlns:a16="http://schemas.microsoft.com/office/drawing/2014/main" id="{0046A93B-8346-4B18-BD16-0B758C86D714}"/>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Соединитель: уступ 27">
              <a:extLst>
                <a:ext uri="{FF2B5EF4-FFF2-40B4-BE49-F238E27FC236}">
                  <a16:creationId xmlns:a16="http://schemas.microsoft.com/office/drawing/2014/main" id="{F195872E-654F-402F-B3F6-A2E42757DB29}"/>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pic>
        <p:nvPicPr>
          <p:cNvPr id="30" name="Рисунок 29">
            <a:extLst>
              <a:ext uri="{FF2B5EF4-FFF2-40B4-BE49-F238E27FC236}">
                <a16:creationId xmlns:a16="http://schemas.microsoft.com/office/drawing/2014/main" id="{693F6FCC-3C6B-48D7-9823-25058C2850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a:effectLst>
            <a:outerShdw blurRad="50800" dist="38100" dir="13500000" algn="br" rotWithShape="0">
              <a:prstClr val="black">
                <a:alpha val="40000"/>
              </a:prstClr>
            </a:outerShdw>
          </a:effectLst>
        </p:spPr>
      </p:pic>
      <p:pic>
        <p:nvPicPr>
          <p:cNvPr id="5" name="Рисунок 4">
            <a:extLst>
              <a:ext uri="{FF2B5EF4-FFF2-40B4-BE49-F238E27FC236}">
                <a16:creationId xmlns:a16="http://schemas.microsoft.com/office/drawing/2014/main" id="{ED093C9A-83A7-405C-A4B2-501D6D80CD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605742">
            <a:off x="-52800" y="5571252"/>
            <a:ext cx="1488353" cy="1488353"/>
          </a:xfrm>
          <a:prstGeom prst="rect">
            <a:avLst/>
          </a:prstGeom>
        </p:spPr>
      </p:pic>
      <p:sp>
        <p:nvSpPr>
          <p:cNvPr id="16" name="Прямоугольник 15">
            <a:extLst>
              <a:ext uri="{FF2B5EF4-FFF2-40B4-BE49-F238E27FC236}">
                <a16:creationId xmlns:a16="http://schemas.microsoft.com/office/drawing/2014/main" id="{9E5D971E-541D-4AA2-86C4-26EC91610E28}"/>
              </a:ext>
            </a:extLst>
          </p:cNvPr>
          <p:cNvSpPr/>
          <p:nvPr/>
        </p:nvSpPr>
        <p:spPr>
          <a:xfrm>
            <a:off x="1989221" y="1804737"/>
            <a:ext cx="7904184" cy="4636168"/>
          </a:xfrm>
          <a:prstGeom prst="rect">
            <a:avLst/>
          </a:prstGeom>
          <a:noFill/>
          <a:ln>
            <a:solidFill>
              <a:schemeClr val="bg1"/>
            </a:solidFill>
          </a:ln>
        </p:spPr>
        <p:style>
          <a:lnRef idx="1">
            <a:schemeClr val="dk1"/>
          </a:lnRef>
          <a:fillRef idx="2">
            <a:schemeClr val="dk1"/>
          </a:fillRef>
          <a:effectRef idx="1">
            <a:schemeClr val="dk1"/>
          </a:effectRef>
          <a:fontRef idx="minor">
            <a:schemeClr val="dk1"/>
          </a:fontRef>
        </p:style>
        <p:txBody>
          <a:bodyPr rtlCol="0" anchor="t"/>
          <a:lstStyle/>
          <a:p>
            <a:pPr algn="just"/>
            <a:r>
              <a:rPr lang="it-IT" sz="2100" dirty="0">
                <a:solidFill>
                  <a:schemeClr val="tx1"/>
                </a:solidFill>
              </a:rPr>
              <a:t>Lo schermo dell’azione, cioè la pagina  dove si svolge il gioco contiene un tabellone segnapunti della vita del criceto e del tempo percorso dal giocatore.</a:t>
            </a:r>
          </a:p>
          <a:p>
            <a:pPr algn="just"/>
            <a:endParaRPr lang="it-IT" dirty="0">
              <a:solidFill>
                <a:schemeClr val="tx1"/>
              </a:solidFill>
            </a:endParaRPr>
          </a:p>
          <a:p>
            <a:pPr algn="just"/>
            <a:r>
              <a:rPr lang="it-IT" dirty="0">
                <a:solidFill>
                  <a:schemeClr val="tx1"/>
                </a:solidFill>
              </a:rPr>
              <a:t> </a:t>
            </a:r>
          </a:p>
          <a:p>
            <a:pPr algn="just"/>
            <a:endParaRPr lang="it-IT" dirty="0">
              <a:solidFill>
                <a:schemeClr val="tx1"/>
              </a:solidFill>
            </a:endParaRPr>
          </a:p>
        </p:txBody>
      </p:sp>
      <p:sp>
        <p:nvSpPr>
          <p:cNvPr id="18" name="Прямоугольник 17">
            <a:extLst>
              <a:ext uri="{FF2B5EF4-FFF2-40B4-BE49-F238E27FC236}">
                <a16:creationId xmlns:a16="http://schemas.microsoft.com/office/drawing/2014/main" id="{6BEC342D-40B8-48E7-B141-0C1672189159}"/>
              </a:ext>
            </a:extLst>
          </p:cNvPr>
          <p:cNvSpPr/>
          <p:nvPr/>
        </p:nvSpPr>
        <p:spPr>
          <a:xfrm>
            <a:off x="5269834" y="745831"/>
            <a:ext cx="5830096"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b="1" spc="50" dirty="0">
                <a:ln w="0">
                  <a:solidFill>
                    <a:schemeClr val="bg2">
                      <a:lumMod val="50000"/>
                    </a:scheme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L’interfaccia del gioco:</a:t>
            </a:r>
          </a:p>
        </p:txBody>
      </p:sp>
      <p:pic>
        <p:nvPicPr>
          <p:cNvPr id="2" name="Рисунок 1">
            <a:extLst>
              <a:ext uri="{FF2B5EF4-FFF2-40B4-BE49-F238E27FC236}">
                <a16:creationId xmlns:a16="http://schemas.microsoft.com/office/drawing/2014/main" id="{E4EDD9A6-DFD2-4F16-BE28-D8384FA163E5}"/>
              </a:ext>
            </a:extLst>
          </p:cNvPr>
          <p:cNvPicPr>
            <a:picLocks noChangeAspect="1"/>
          </p:cNvPicPr>
          <p:nvPr/>
        </p:nvPicPr>
        <p:blipFill rotWithShape="1">
          <a:blip r:embed="rId9" cstate="print"/>
          <a:srcRect l="111" r="66908" b="40290"/>
          <a:stretch/>
        </p:blipFill>
        <p:spPr>
          <a:xfrm>
            <a:off x="3017029" y="2817672"/>
            <a:ext cx="5805911" cy="3284769"/>
          </a:xfrm>
          <a:prstGeom prst="rect">
            <a:avLst/>
          </a:prstGeom>
        </p:spPr>
      </p:pic>
      <p:sp>
        <p:nvSpPr>
          <p:cNvPr id="4" name="Овал 3">
            <a:extLst>
              <a:ext uri="{FF2B5EF4-FFF2-40B4-BE49-F238E27FC236}">
                <a16:creationId xmlns:a16="http://schemas.microsoft.com/office/drawing/2014/main" id="{3647E8E9-E733-41ED-B69D-06A584BE5CB0}"/>
              </a:ext>
            </a:extLst>
          </p:cNvPr>
          <p:cNvSpPr/>
          <p:nvPr/>
        </p:nvSpPr>
        <p:spPr>
          <a:xfrm>
            <a:off x="2695056" y="2742553"/>
            <a:ext cx="1531467" cy="713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Прямоугольник 23">
            <a:extLst>
              <a:ext uri="{FF2B5EF4-FFF2-40B4-BE49-F238E27FC236}">
                <a16:creationId xmlns:a16="http://schemas.microsoft.com/office/drawing/2014/main" id="{B3E984F9-F385-41EE-A7B3-0520603B4598}"/>
              </a:ext>
            </a:extLst>
          </p:cNvPr>
          <p:cNvSpPr/>
          <p:nvPr/>
        </p:nvSpPr>
        <p:spPr>
          <a:xfrm>
            <a:off x="5269834" y="745350"/>
            <a:ext cx="5830096"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b="1" spc="50" dirty="0">
                <a:ln w="0">
                  <a:solidFill>
                    <a:schemeClr val="bg2">
                      <a:lumMod val="50000"/>
                    </a:schemeClr>
                  </a:solidFill>
                </a:ln>
                <a:blipFill dpi="0" rotWithShape="1">
                  <a:blip r:embed="rId6">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L’interfaccia del gioco:</a:t>
            </a:r>
          </a:p>
        </p:txBody>
      </p:sp>
    </p:spTree>
    <p:extLst>
      <p:ext uri="{BB962C8B-B14F-4D97-AF65-F5344CB8AC3E}">
        <p14:creationId xmlns:p14="http://schemas.microsoft.com/office/powerpoint/2010/main" val="141627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Рисунок 33">
            <a:extLst>
              <a:ext uri="{FF2B5EF4-FFF2-40B4-BE49-F238E27FC236}">
                <a16:creationId xmlns:a16="http://schemas.microsoft.com/office/drawing/2014/main" id="{E06F46E0-F1BF-48D1-AAF6-6B8D5A8771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86" y="160375"/>
            <a:ext cx="11865600" cy="6519697"/>
          </a:xfrm>
          <a:prstGeom prst="rect">
            <a:avLst/>
          </a:prstGeom>
          <a:effectLst>
            <a:innerShdw blurRad="63500" dist="50800" dir="18900000">
              <a:prstClr val="black">
                <a:alpha val="50000"/>
              </a:prstClr>
            </a:innerShdw>
          </a:effectLst>
          <a:scene3d>
            <a:camera prst="orthographicFront"/>
            <a:lightRig rig="threePt" dir="t"/>
          </a:scene3d>
          <a:sp3d contourW="12700">
            <a:contourClr>
              <a:schemeClr val="bg2">
                <a:lumMod val="50000"/>
              </a:schemeClr>
            </a:contourClr>
          </a:sp3d>
        </p:spPr>
      </p:pic>
      <p:pic>
        <p:nvPicPr>
          <p:cNvPr id="9" name="Рисунок 8">
            <a:extLst>
              <a:ext uri="{FF2B5EF4-FFF2-40B4-BE49-F238E27FC236}">
                <a16:creationId xmlns:a16="http://schemas.microsoft.com/office/drawing/2014/main" id="{68AAF4F1-BB45-452F-A008-2E102CD6A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24397" y="1300105"/>
            <a:ext cx="2404401" cy="358008"/>
          </a:xfrm>
          <a:prstGeom prst="rect">
            <a:avLst/>
          </a:prstGeom>
        </p:spPr>
      </p:pic>
      <p:pic>
        <p:nvPicPr>
          <p:cNvPr id="6" name="Рисунок 5">
            <a:extLst>
              <a:ext uri="{FF2B5EF4-FFF2-40B4-BE49-F238E27FC236}">
                <a16:creationId xmlns:a16="http://schemas.microsoft.com/office/drawing/2014/main" id="{AB10E0DA-246E-4C9E-BB45-FC37B9E4E6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0673" y="5745694"/>
            <a:ext cx="1466531" cy="813842"/>
          </a:xfrm>
          <a:prstGeom prst="rect">
            <a:avLst/>
          </a:prstGeom>
          <a:effectLst>
            <a:outerShdw blurRad="50800" dist="38100" dir="13500000" algn="br" rotWithShape="0">
              <a:prstClr val="black">
                <a:alpha val="40000"/>
              </a:prstClr>
            </a:outerShdw>
          </a:effectLst>
        </p:spPr>
      </p:pic>
      <p:pic>
        <p:nvPicPr>
          <p:cNvPr id="13" name="Рисунок 12">
            <a:extLst>
              <a:ext uri="{FF2B5EF4-FFF2-40B4-BE49-F238E27FC236}">
                <a16:creationId xmlns:a16="http://schemas.microsoft.com/office/drawing/2014/main" id="{F521219F-978A-4D3E-BC30-A8DE2B1A4E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6660" y="1670959"/>
            <a:ext cx="8119432" cy="4873955"/>
          </a:xfrm>
          <a:prstGeom prst="rect">
            <a:avLst/>
          </a:prstGeom>
          <a:effectLst/>
          <a:scene3d>
            <a:camera prst="orthographicFront"/>
            <a:lightRig rig="threePt" dir="t"/>
          </a:scene3d>
          <a:sp3d>
            <a:bevelT w="127000" h="127000"/>
            <a:contourClr>
              <a:schemeClr val="tx1">
                <a:lumMod val="50000"/>
                <a:lumOff val="50000"/>
              </a:schemeClr>
            </a:contourClr>
          </a:sp3d>
        </p:spPr>
      </p:pic>
      <p:pic>
        <p:nvPicPr>
          <p:cNvPr id="3" name="Рисунок 2" descr="Изображение выглядит как текст, векторная графика&#10;&#10;Описание создано с высокой степенью достоверности">
            <a:extLst>
              <a:ext uri="{FF2B5EF4-FFF2-40B4-BE49-F238E27FC236}">
                <a16:creationId xmlns:a16="http://schemas.microsoft.com/office/drawing/2014/main" id="{DAAC5946-1842-4B9A-88AA-27DD6307DC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540" y="4437203"/>
            <a:ext cx="2122333" cy="2122333"/>
          </a:xfrm>
          <a:prstGeom prst="rect">
            <a:avLst/>
          </a:prstGeom>
        </p:spPr>
      </p:pic>
      <p:cxnSp>
        <p:nvCxnSpPr>
          <p:cNvPr id="15" name="Соединитель: уступ 14">
            <a:extLst>
              <a:ext uri="{FF2B5EF4-FFF2-40B4-BE49-F238E27FC236}">
                <a16:creationId xmlns:a16="http://schemas.microsoft.com/office/drawing/2014/main" id="{67660B75-6CF2-4143-B172-141E4E7F632A}"/>
              </a:ext>
            </a:extLst>
          </p:cNvPr>
          <p:cNvCxnSpPr/>
          <p:nvPr/>
        </p:nvCxnSpPr>
        <p:spPr>
          <a:xfrm rot="16200000" flipH="1">
            <a:off x="-937077" y="404640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6A7B95BF-A413-4CDA-9A8C-580BCEFAF92F}"/>
              </a:ext>
            </a:extLst>
          </p:cNvPr>
          <p:cNvCxnSpPr>
            <a:cxnSpLocks/>
          </p:cNvCxnSpPr>
          <p:nvPr/>
        </p:nvCxnSpPr>
        <p:spPr>
          <a:xfrm rot="16200000" flipH="1">
            <a:off x="-297180" y="450342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Соединитель: уступ 19">
            <a:extLst>
              <a:ext uri="{FF2B5EF4-FFF2-40B4-BE49-F238E27FC236}">
                <a16:creationId xmlns:a16="http://schemas.microsoft.com/office/drawing/2014/main" id="{612BD230-DFE7-4963-B19D-15E30509096C}"/>
              </a:ext>
            </a:extLst>
          </p:cNvPr>
          <p:cNvCxnSpPr>
            <a:cxnSpLocks/>
          </p:cNvCxnSpPr>
          <p:nvPr/>
        </p:nvCxnSpPr>
        <p:spPr>
          <a:xfrm rot="5400000" flipH="1" flipV="1">
            <a:off x="-1570113" y="238129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nvGrpSpPr>
          <p:cNvPr id="29" name="Группа 28">
            <a:extLst>
              <a:ext uri="{FF2B5EF4-FFF2-40B4-BE49-F238E27FC236}">
                <a16:creationId xmlns:a16="http://schemas.microsoft.com/office/drawing/2014/main" id="{EEEEBA3E-0B37-41D8-B051-570532B3DC29}"/>
              </a:ext>
            </a:extLst>
          </p:cNvPr>
          <p:cNvGrpSpPr/>
          <p:nvPr/>
        </p:nvGrpSpPr>
        <p:grpSpPr>
          <a:xfrm flipH="1">
            <a:off x="10230482" y="276908"/>
            <a:ext cx="1528702" cy="6352493"/>
            <a:chOff x="10308318" y="2589"/>
            <a:chExt cx="1426098" cy="6352491"/>
          </a:xfrm>
        </p:grpSpPr>
        <p:cxnSp>
          <p:nvCxnSpPr>
            <p:cNvPr id="26" name="Соединитель: уступ 25">
              <a:extLst>
                <a:ext uri="{FF2B5EF4-FFF2-40B4-BE49-F238E27FC236}">
                  <a16:creationId xmlns:a16="http://schemas.microsoft.com/office/drawing/2014/main" id="{21144E44-8459-4C8D-B605-BC59319B831E}"/>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Соединитель: уступ 26">
              <a:extLst>
                <a:ext uri="{FF2B5EF4-FFF2-40B4-BE49-F238E27FC236}">
                  <a16:creationId xmlns:a16="http://schemas.microsoft.com/office/drawing/2014/main" id="{0046A93B-8346-4B18-BD16-0B758C86D714}"/>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Соединитель: уступ 27">
              <a:extLst>
                <a:ext uri="{FF2B5EF4-FFF2-40B4-BE49-F238E27FC236}">
                  <a16:creationId xmlns:a16="http://schemas.microsoft.com/office/drawing/2014/main" id="{F195872E-654F-402F-B3F6-A2E42757DB29}"/>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pic>
        <p:nvPicPr>
          <p:cNvPr id="30" name="Рисунок 29">
            <a:extLst>
              <a:ext uri="{FF2B5EF4-FFF2-40B4-BE49-F238E27FC236}">
                <a16:creationId xmlns:a16="http://schemas.microsoft.com/office/drawing/2014/main" id="{693F6FCC-3C6B-48D7-9823-25058C2850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a:effectLst>
            <a:outerShdw blurRad="50800" dist="38100" dir="13500000" algn="br" rotWithShape="0">
              <a:prstClr val="black">
                <a:alpha val="40000"/>
              </a:prstClr>
            </a:outerShdw>
          </a:effectLst>
        </p:spPr>
      </p:pic>
      <p:pic>
        <p:nvPicPr>
          <p:cNvPr id="8" name="Рисунок 7">
            <a:extLst>
              <a:ext uri="{FF2B5EF4-FFF2-40B4-BE49-F238E27FC236}">
                <a16:creationId xmlns:a16="http://schemas.microsoft.com/office/drawing/2014/main" id="{2CE3717C-1F29-429A-A10E-1611F9F100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1028339">
            <a:off x="288303" y="5752533"/>
            <a:ext cx="1635609" cy="865722"/>
          </a:xfrm>
          <a:prstGeom prst="rect">
            <a:avLst/>
          </a:prstGeom>
        </p:spPr>
      </p:pic>
      <p:sp>
        <p:nvSpPr>
          <p:cNvPr id="18" name="Прямоугольник 17">
            <a:extLst>
              <a:ext uri="{FF2B5EF4-FFF2-40B4-BE49-F238E27FC236}">
                <a16:creationId xmlns:a16="http://schemas.microsoft.com/office/drawing/2014/main" id="{6BEC342D-40B8-48E7-B141-0C1672189159}"/>
              </a:ext>
            </a:extLst>
          </p:cNvPr>
          <p:cNvSpPr/>
          <p:nvPr/>
        </p:nvSpPr>
        <p:spPr>
          <a:xfrm>
            <a:off x="5269834" y="745831"/>
            <a:ext cx="5830096"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b="1" spc="50" dirty="0">
                <a:ln w="0">
                  <a:solidFill>
                    <a:schemeClr val="bg2">
                      <a:lumMod val="50000"/>
                    </a:schemeClr>
                  </a:solidFill>
                </a:ln>
                <a:blipFill dpi="0" rotWithShape="1">
                  <a:blip r:embed="rId5">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L’interfaccia del gioco:</a:t>
            </a:r>
          </a:p>
        </p:txBody>
      </p:sp>
      <p:sp>
        <p:nvSpPr>
          <p:cNvPr id="19" name="Прямоугольник 18">
            <a:extLst>
              <a:ext uri="{FF2B5EF4-FFF2-40B4-BE49-F238E27FC236}">
                <a16:creationId xmlns:a16="http://schemas.microsoft.com/office/drawing/2014/main" id="{A062CECE-19DD-47D8-8212-4498E7357B54}"/>
              </a:ext>
            </a:extLst>
          </p:cNvPr>
          <p:cNvSpPr/>
          <p:nvPr/>
        </p:nvSpPr>
        <p:spPr>
          <a:xfrm>
            <a:off x="2039879" y="1804474"/>
            <a:ext cx="7833990" cy="4636168"/>
          </a:xfrm>
          <a:prstGeom prst="rect">
            <a:avLst/>
          </a:prstGeom>
          <a:noFill/>
          <a:ln>
            <a:solidFill>
              <a:schemeClr val="bg1"/>
            </a:solidFill>
          </a:ln>
        </p:spPr>
        <p:style>
          <a:lnRef idx="1">
            <a:schemeClr val="dk1"/>
          </a:lnRef>
          <a:fillRef idx="2">
            <a:schemeClr val="dk1"/>
          </a:fillRef>
          <a:effectRef idx="1">
            <a:schemeClr val="dk1"/>
          </a:effectRef>
          <a:fontRef idx="minor">
            <a:schemeClr val="dk1"/>
          </a:fontRef>
        </p:style>
        <p:txBody>
          <a:bodyPr rtlCol="0" anchor="t"/>
          <a:lstStyle/>
          <a:p>
            <a:pPr algn="just"/>
            <a:r>
              <a:rPr lang="it-IT" sz="2100" dirty="0">
                <a:solidFill>
                  <a:schemeClr val="tx1"/>
                </a:solidFill>
              </a:rPr>
              <a:t>L’interfaccia del gioco, inoltre presenta un pulsante restart, che permette di riniziare il gioco e di riportare il valore della vita a 100% e il tempo passato nel gioco, da parte del giocatore, al valore 0.</a:t>
            </a:r>
          </a:p>
          <a:p>
            <a:pPr algn="just"/>
            <a:r>
              <a:rPr lang="it-IT" dirty="0">
                <a:solidFill>
                  <a:schemeClr val="tx1"/>
                </a:solidFill>
              </a:rPr>
              <a:t> </a:t>
            </a:r>
          </a:p>
          <a:p>
            <a:pPr algn="just"/>
            <a:endParaRPr lang="it-IT" dirty="0">
              <a:solidFill>
                <a:schemeClr val="tx1"/>
              </a:solidFill>
            </a:endParaRPr>
          </a:p>
        </p:txBody>
      </p:sp>
      <p:pic>
        <p:nvPicPr>
          <p:cNvPr id="21" name="Рисунок 20">
            <a:extLst>
              <a:ext uri="{FF2B5EF4-FFF2-40B4-BE49-F238E27FC236}">
                <a16:creationId xmlns:a16="http://schemas.microsoft.com/office/drawing/2014/main" id="{BC851C03-3E0D-4004-BD2F-2FED7843BD05}"/>
              </a:ext>
            </a:extLst>
          </p:cNvPr>
          <p:cNvPicPr>
            <a:picLocks noChangeAspect="1"/>
          </p:cNvPicPr>
          <p:nvPr/>
        </p:nvPicPr>
        <p:blipFill rotWithShape="1">
          <a:blip r:embed="rId9" cstate="print"/>
          <a:srcRect l="111" r="66908" b="40290"/>
          <a:stretch/>
        </p:blipFill>
        <p:spPr>
          <a:xfrm>
            <a:off x="2910021" y="2827400"/>
            <a:ext cx="5805911" cy="3284769"/>
          </a:xfrm>
          <a:prstGeom prst="rect">
            <a:avLst/>
          </a:prstGeom>
        </p:spPr>
      </p:pic>
      <p:sp>
        <p:nvSpPr>
          <p:cNvPr id="22" name="Овал 21">
            <a:extLst>
              <a:ext uri="{FF2B5EF4-FFF2-40B4-BE49-F238E27FC236}">
                <a16:creationId xmlns:a16="http://schemas.microsoft.com/office/drawing/2014/main" id="{70400F71-2524-4935-845A-10739C1BC545}"/>
              </a:ext>
            </a:extLst>
          </p:cNvPr>
          <p:cNvSpPr/>
          <p:nvPr/>
        </p:nvSpPr>
        <p:spPr>
          <a:xfrm>
            <a:off x="7486154" y="2827400"/>
            <a:ext cx="1531467" cy="713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4891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Рисунок 33">
            <a:extLst>
              <a:ext uri="{FF2B5EF4-FFF2-40B4-BE49-F238E27FC236}">
                <a16:creationId xmlns:a16="http://schemas.microsoft.com/office/drawing/2014/main" id="{E06F46E0-F1BF-48D1-AAF6-6B8D5A8771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86" y="160375"/>
            <a:ext cx="11865600" cy="6519697"/>
          </a:xfrm>
          <a:prstGeom prst="rect">
            <a:avLst/>
          </a:prstGeom>
          <a:effectLst>
            <a:innerShdw blurRad="63500" dist="50800" dir="18900000">
              <a:prstClr val="black">
                <a:alpha val="50000"/>
              </a:prstClr>
            </a:innerShdw>
          </a:effectLst>
          <a:scene3d>
            <a:camera prst="orthographicFront"/>
            <a:lightRig rig="threePt" dir="t"/>
          </a:scene3d>
          <a:sp3d contourW="12700">
            <a:contourClr>
              <a:schemeClr val="bg2">
                <a:lumMod val="50000"/>
              </a:schemeClr>
            </a:contourClr>
          </a:sp3d>
        </p:spPr>
      </p:pic>
      <p:pic>
        <p:nvPicPr>
          <p:cNvPr id="9" name="Рисунок 8">
            <a:extLst>
              <a:ext uri="{FF2B5EF4-FFF2-40B4-BE49-F238E27FC236}">
                <a16:creationId xmlns:a16="http://schemas.microsoft.com/office/drawing/2014/main" id="{68AAF4F1-BB45-452F-A008-2E102CD6A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24397" y="1300105"/>
            <a:ext cx="2404401" cy="358008"/>
          </a:xfrm>
          <a:prstGeom prst="rect">
            <a:avLst/>
          </a:prstGeom>
        </p:spPr>
      </p:pic>
      <p:pic>
        <p:nvPicPr>
          <p:cNvPr id="6" name="Рисунок 5">
            <a:extLst>
              <a:ext uri="{FF2B5EF4-FFF2-40B4-BE49-F238E27FC236}">
                <a16:creationId xmlns:a16="http://schemas.microsoft.com/office/drawing/2014/main" id="{AB10E0DA-246E-4C9E-BB45-FC37B9E4E6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0673" y="5745694"/>
            <a:ext cx="1466531" cy="813842"/>
          </a:xfrm>
          <a:prstGeom prst="rect">
            <a:avLst/>
          </a:prstGeom>
          <a:effectLst>
            <a:outerShdw blurRad="50800" dist="38100" dir="13500000" algn="br" rotWithShape="0">
              <a:prstClr val="black">
                <a:alpha val="40000"/>
              </a:prstClr>
            </a:outerShdw>
          </a:effectLst>
        </p:spPr>
      </p:pic>
      <p:pic>
        <p:nvPicPr>
          <p:cNvPr id="13" name="Рисунок 12">
            <a:extLst>
              <a:ext uri="{FF2B5EF4-FFF2-40B4-BE49-F238E27FC236}">
                <a16:creationId xmlns:a16="http://schemas.microsoft.com/office/drawing/2014/main" id="{F521219F-978A-4D3E-BC30-A8DE2B1A4E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6660" y="1670959"/>
            <a:ext cx="8119432" cy="4873955"/>
          </a:xfrm>
          <a:prstGeom prst="rect">
            <a:avLst/>
          </a:prstGeom>
          <a:effectLst/>
          <a:scene3d>
            <a:camera prst="orthographicFront"/>
            <a:lightRig rig="threePt" dir="t"/>
          </a:scene3d>
          <a:sp3d>
            <a:bevelT w="127000" h="127000"/>
            <a:contourClr>
              <a:schemeClr val="tx1">
                <a:lumMod val="50000"/>
                <a:lumOff val="50000"/>
              </a:schemeClr>
            </a:contourClr>
          </a:sp3d>
        </p:spPr>
      </p:pic>
      <p:cxnSp>
        <p:nvCxnSpPr>
          <p:cNvPr id="15" name="Соединитель: уступ 14">
            <a:extLst>
              <a:ext uri="{FF2B5EF4-FFF2-40B4-BE49-F238E27FC236}">
                <a16:creationId xmlns:a16="http://schemas.microsoft.com/office/drawing/2014/main" id="{67660B75-6CF2-4143-B172-141E4E7F632A}"/>
              </a:ext>
            </a:extLst>
          </p:cNvPr>
          <p:cNvCxnSpPr/>
          <p:nvPr/>
        </p:nvCxnSpPr>
        <p:spPr>
          <a:xfrm rot="16200000" flipH="1">
            <a:off x="-937077" y="404640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6A7B95BF-A413-4CDA-9A8C-580BCEFAF92F}"/>
              </a:ext>
            </a:extLst>
          </p:cNvPr>
          <p:cNvCxnSpPr>
            <a:cxnSpLocks/>
          </p:cNvCxnSpPr>
          <p:nvPr/>
        </p:nvCxnSpPr>
        <p:spPr>
          <a:xfrm rot="16200000" flipH="1">
            <a:off x="-297180" y="450342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Соединитель: уступ 19">
            <a:extLst>
              <a:ext uri="{FF2B5EF4-FFF2-40B4-BE49-F238E27FC236}">
                <a16:creationId xmlns:a16="http://schemas.microsoft.com/office/drawing/2014/main" id="{612BD230-DFE7-4963-B19D-15E30509096C}"/>
              </a:ext>
            </a:extLst>
          </p:cNvPr>
          <p:cNvCxnSpPr>
            <a:cxnSpLocks/>
          </p:cNvCxnSpPr>
          <p:nvPr/>
        </p:nvCxnSpPr>
        <p:spPr>
          <a:xfrm rot="5400000" flipH="1" flipV="1">
            <a:off x="-1570113" y="238129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nvGrpSpPr>
          <p:cNvPr id="29" name="Группа 28">
            <a:extLst>
              <a:ext uri="{FF2B5EF4-FFF2-40B4-BE49-F238E27FC236}">
                <a16:creationId xmlns:a16="http://schemas.microsoft.com/office/drawing/2014/main" id="{EEEEBA3E-0B37-41D8-B051-570532B3DC29}"/>
              </a:ext>
            </a:extLst>
          </p:cNvPr>
          <p:cNvGrpSpPr/>
          <p:nvPr/>
        </p:nvGrpSpPr>
        <p:grpSpPr>
          <a:xfrm flipH="1">
            <a:off x="10230482" y="276908"/>
            <a:ext cx="1528702" cy="6352493"/>
            <a:chOff x="10308318" y="2589"/>
            <a:chExt cx="1426098" cy="6352491"/>
          </a:xfrm>
        </p:grpSpPr>
        <p:cxnSp>
          <p:nvCxnSpPr>
            <p:cNvPr id="26" name="Соединитель: уступ 25">
              <a:extLst>
                <a:ext uri="{FF2B5EF4-FFF2-40B4-BE49-F238E27FC236}">
                  <a16:creationId xmlns:a16="http://schemas.microsoft.com/office/drawing/2014/main" id="{21144E44-8459-4C8D-B605-BC59319B831E}"/>
                </a:ext>
              </a:extLst>
            </p:cNvPr>
            <p:cNvCxnSpPr/>
            <p:nvPr/>
          </p:nvCxnSpPr>
          <p:spPr>
            <a:xfrm rot="16200000" flipH="1">
              <a:off x="9151419" y="3772083"/>
              <a:ext cx="3739896" cy="1426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Соединитель: уступ 26">
              <a:extLst>
                <a:ext uri="{FF2B5EF4-FFF2-40B4-BE49-F238E27FC236}">
                  <a16:creationId xmlns:a16="http://schemas.microsoft.com/office/drawing/2014/main" id="{0046A93B-8346-4B18-BD16-0B758C86D714}"/>
                </a:ext>
              </a:extLst>
            </p:cNvPr>
            <p:cNvCxnSpPr>
              <a:cxnSpLocks/>
            </p:cNvCxnSpPr>
            <p:nvPr/>
          </p:nvCxnSpPr>
          <p:spPr>
            <a:xfrm rot="16200000" flipH="1">
              <a:off x="9791316" y="4229100"/>
              <a:ext cx="2505456" cy="11978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Соединитель: уступ 27">
              <a:extLst>
                <a:ext uri="{FF2B5EF4-FFF2-40B4-BE49-F238E27FC236}">
                  <a16:creationId xmlns:a16="http://schemas.microsoft.com/office/drawing/2014/main" id="{F195872E-654F-402F-B3F6-A2E42757DB29}"/>
                </a:ext>
              </a:extLst>
            </p:cNvPr>
            <p:cNvCxnSpPr>
              <a:cxnSpLocks/>
            </p:cNvCxnSpPr>
            <p:nvPr/>
          </p:nvCxnSpPr>
          <p:spPr>
            <a:xfrm rot="5400000" flipH="1" flipV="1">
              <a:off x="8518383" y="2106976"/>
              <a:ext cx="4331669" cy="122895"/>
            </a:xfrm>
            <a:prstGeom prst="bentConnector3">
              <a:avLst>
                <a:gd name="adj1" fmla="val 44512"/>
              </a:avLst>
            </a:prstGeom>
          </p:spPr>
          <p:style>
            <a:lnRef idx="1">
              <a:schemeClr val="accent1"/>
            </a:lnRef>
            <a:fillRef idx="0">
              <a:schemeClr val="accent1"/>
            </a:fillRef>
            <a:effectRef idx="0">
              <a:schemeClr val="accent1"/>
            </a:effectRef>
            <a:fontRef idx="minor">
              <a:schemeClr val="tx1"/>
            </a:fontRef>
          </p:style>
        </p:cxnSp>
      </p:grpSp>
      <p:pic>
        <p:nvPicPr>
          <p:cNvPr id="30" name="Рисунок 29">
            <a:extLst>
              <a:ext uri="{FF2B5EF4-FFF2-40B4-BE49-F238E27FC236}">
                <a16:creationId xmlns:a16="http://schemas.microsoft.com/office/drawing/2014/main" id="{693F6FCC-3C6B-48D7-9823-25058C2850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170" y="161925"/>
            <a:ext cx="4472027" cy="1264065"/>
          </a:xfrm>
          <a:prstGeom prst="rect">
            <a:avLst/>
          </a:prstGeom>
          <a:effectLst>
            <a:outerShdw blurRad="50800" dist="38100" dir="13500000" algn="br" rotWithShape="0">
              <a:prstClr val="black">
                <a:alpha val="40000"/>
              </a:prstClr>
            </a:outerShdw>
          </a:effectLst>
        </p:spPr>
      </p:pic>
      <p:sp>
        <p:nvSpPr>
          <p:cNvPr id="16" name="Прямоугольник 15">
            <a:extLst>
              <a:ext uri="{FF2B5EF4-FFF2-40B4-BE49-F238E27FC236}">
                <a16:creationId xmlns:a16="http://schemas.microsoft.com/office/drawing/2014/main" id="{9E5D971E-541D-4AA2-86C4-26EC91610E28}"/>
              </a:ext>
            </a:extLst>
          </p:cNvPr>
          <p:cNvSpPr/>
          <p:nvPr/>
        </p:nvSpPr>
        <p:spPr>
          <a:xfrm>
            <a:off x="1989221" y="1804737"/>
            <a:ext cx="7904184" cy="4636168"/>
          </a:xfrm>
          <a:prstGeom prst="rect">
            <a:avLst/>
          </a:prstGeom>
          <a:noFill/>
          <a:ln>
            <a:solidFill>
              <a:schemeClr val="bg1"/>
            </a:solidFill>
          </a:ln>
        </p:spPr>
        <p:style>
          <a:lnRef idx="1">
            <a:schemeClr val="dk1"/>
          </a:lnRef>
          <a:fillRef idx="2">
            <a:schemeClr val="dk1"/>
          </a:fillRef>
          <a:effectRef idx="1">
            <a:schemeClr val="dk1"/>
          </a:effectRef>
          <a:fontRef idx="minor">
            <a:schemeClr val="dk1"/>
          </a:fontRef>
        </p:style>
        <p:txBody>
          <a:bodyPr rtlCol="0" anchor="t"/>
          <a:lstStyle/>
          <a:p>
            <a:pPr algn="just"/>
            <a:r>
              <a:rPr lang="it-IT" sz="1900" dirty="0">
                <a:solidFill>
                  <a:schemeClr val="tx1"/>
                </a:solidFill>
              </a:rPr>
              <a:t>La pagina finale del gioco prevede il </a:t>
            </a:r>
            <a:r>
              <a:rPr lang="it-IT" sz="1900" dirty="0" err="1">
                <a:solidFill>
                  <a:schemeClr val="tx1"/>
                </a:solidFill>
              </a:rPr>
              <a:t>restart</a:t>
            </a:r>
            <a:r>
              <a:rPr lang="it-IT" sz="1900" dirty="0">
                <a:solidFill>
                  <a:schemeClr val="tx1"/>
                </a:solidFill>
              </a:rPr>
              <a:t> del gioco, cioè la </a:t>
            </a:r>
            <a:r>
              <a:rPr lang="it-IT" sz="1900" dirty="0" err="1">
                <a:solidFill>
                  <a:schemeClr val="tx1"/>
                </a:solidFill>
              </a:rPr>
              <a:t>restart</a:t>
            </a:r>
            <a:r>
              <a:rPr lang="it-IT" sz="1900" dirty="0">
                <a:solidFill>
                  <a:schemeClr val="tx1"/>
                </a:solidFill>
              </a:rPr>
              <a:t> avviene dopo la sconfitta contro la pioggia insistente. Lo schermo ancora contiene un tabellone segnapunti del tempo che il giocatore è riuscito di passare in gioco.</a:t>
            </a:r>
          </a:p>
          <a:p>
            <a:pPr algn="just"/>
            <a:r>
              <a:rPr lang="it-IT" dirty="0">
                <a:solidFill>
                  <a:schemeClr val="tx1"/>
                </a:solidFill>
              </a:rPr>
              <a:t> </a:t>
            </a:r>
          </a:p>
          <a:p>
            <a:pPr algn="just"/>
            <a:endParaRPr lang="it-IT" dirty="0">
              <a:solidFill>
                <a:schemeClr val="tx1"/>
              </a:solidFill>
            </a:endParaRPr>
          </a:p>
          <a:p>
            <a:pPr algn="just"/>
            <a:r>
              <a:rPr lang="it-IT" dirty="0">
                <a:solidFill>
                  <a:schemeClr val="tx1"/>
                </a:solidFill>
              </a:rPr>
              <a:t> </a:t>
            </a:r>
          </a:p>
          <a:p>
            <a:pPr algn="just"/>
            <a:endParaRPr lang="it-IT" dirty="0">
              <a:solidFill>
                <a:schemeClr val="tx1"/>
              </a:solidFill>
            </a:endParaRPr>
          </a:p>
        </p:txBody>
      </p:sp>
      <p:sp>
        <p:nvSpPr>
          <p:cNvPr id="18" name="Прямоугольник 17">
            <a:extLst>
              <a:ext uri="{FF2B5EF4-FFF2-40B4-BE49-F238E27FC236}">
                <a16:creationId xmlns:a16="http://schemas.microsoft.com/office/drawing/2014/main" id="{6BEC342D-40B8-48E7-B141-0C1672189159}"/>
              </a:ext>
            </a:extLst>
          </p:cNvPr>
          <p:cNvSpPr/>
          <p:nvPr/>
        </p:nvSpPr>
        <p:spPr>
          <a:xfrm>
            <a:off x="5269834" y="745831"/>
            <a:ext cx="5830096" cy="570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b="1" spc="50" dirty="0">
                <a:ln w="0">
                  <a:solidFill>
                    <a:schemeClr val="bg2">
                      <a:lumMod val="50000"/>
                    </a:schemeClr>
                  </a:solidFill>
                </a:ln>
                <a:blipFill dpi="0" rotWithShape="1">
                  <a:blip r:embed="rId5">
                    <a:extLst>
                      <a:ext uri="{28A0092B-C50C-407E-A947-70E740481C1C}">
                        <a14:useLocalDpi xmlns:a14="http://schemas.microsoft.com/office/drawing/2010/main" val="0"/>
                      </a:ext>
                    </a:extLst>
                  </a:blip>
                  <a:srcRect/>
                  <a:stretch>
                    <a:fillRect/>
                  </a:stretch>
                </a:blipFill>
                <a:effectLst>
                  <a:innerShdw blurRad="63500" dist="50800" dir="13500000">
                    <a:srgbClr val="000000">
                      <a:alpha val="50000"/>
                    </a:srgbClr>
                  </a:innerShdw>
                </a:effectLst>
              </a:rPr>
              <a:t>L’interfaccia del gioco:</a:t>
            </a:r>
          </a:p>
        </p:txBody>
      </p:sp>
      <p:pic>
        <p:nvPicPr>
          <p:cNvPr id="2" name="Рисунок 1">
            <a:extLst>
              <a:ext uri="{FF2B5EF4-FFF2-40B4-BE49-F238E27FC236}">
                <a16:creationId xmlns:a16="http://schemas.microsoft.com/office/drawing/2014/main" id="{0BCCADA4-C2B3-4D01-B685-D5650B406645}"/>
              </a:ext>
            </a:extLst>
          </p:cNvPr>
          <p:cNvPicPr preferRelativeResize="0">
            <a:picLocks/>
          </p:cNvPicPr>
          <p:nvPr/>
        </p:nvPicPr>
        <p:blipFill rotWithShape="1">
          <a:blip r:embed="rId7" cstate="print"/>
          <a:srcRect l="213" r="66842" b="40290"/>
          <a:stretch/>
        </p:blipFill>
        <p:spPr>
          <a:xfrm>
            <a:off x="3084093" y="2840864"/>
            <a:ext cx="5769484" cy="3283200"/>
          </a:xfrm>
          <a:prstGeom prst="rect">
            <a:avLst/>
          </a:prstGeom>
        </p:spPr>
      </p:pic>
      <p:sp>
        <p:nvSpPr>
          <p:cNvPr id="21" name="Овал 20">
            <a:extLst>
              <a:ext uri="{FF2B5EF4-FFF2-40B4-BE49-F238E27FC236}">
                <a16:creationId xmlns:a16="http://schemas.microsoft.com/office/drawing/2014/main" id="{0155644B-5426-43BA-B62A-FCB702F3C21D}"/>
              </a:ext>
            </a:extLst>
          </p:cNvPr>
          <p:cNvSpPr/>
          <p:nvPr/>
        </p:nvSpPr>
        <p:spPr>
          <a:xfrm>
            <a:off x="7193516" y="2928037"/>
            <a:ext cx="1531467" cy="713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Овал 21">
            <a:extLst>
              <a:ext uri="{FF2B5EF4-FFF2-40B4-BE49-F238E27FC236}">
                <a16:creationId xmlns:a16="http://schemas.microsoft.com/office/drawing/2014/main" id="{638A43B1-AB33-44DE-9F6C-B6E2D848C49A}"/>
              </a:ext>
            </a:extLst>
          </p:cNvPr>
          <p:cNvSpPr/>
          <p:nvPr/>
        </p:nvSpPr>
        <p:spPr>
          <a:xfrm>
            <a:off x="7193515" y="3553789"/>
            <a:ext cx="1531467" cy="713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Рисунок 3" descr="Изображение выглядит как зонт, аксессуар, дождь&#10;&#10;Описание создано с очень высокой степенью достоверности">
            <a:extLst>
              <a:ext uri="{FF2B5EF4-FFF2-40B4-BE49-F238E27FC236}">
                <a16:creationId xmlns:a16="http://schemas.microsoft.com/office/drawing/2014/main" id="{6687A7E1-1EF5-4EEA-BA97-8A5C63F1E1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2409074"/>
            <a:ext cx="3024158" cy="4031831"/>
          </a:xfrm>
          <a:prstGeom prst="rect">
            <a:avLst/>
          </a:prstGeom>
        </p:spPr>
      </p:pic>
      <p:pic>
        <p:nvPicPr>
          <p:cNvPr id="5" name="Рисунок 4">
            <a:extLst>
              <a:ext uri="{FF2B5EF4-FFF2-40B4-BE49-F238E27FC236}">
                <a16:creationId xmlns:a16="http://schemas.microsoft.com/office/drawing/2014/main" id="{ED093C9A-83A7-405C-A4B2-501D6D80CDB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605742">
            <a:off x="475542" y="5610903"/>
            <a:ext cx="1488353" cy="1488353"/>
          </a:xfrm>
          <a:prstGeom prst="rect">
            <a:avLst/>
          </a:prstGeom>
        </p:spPr>
      </p:pic>
    </p:spTree>
    <p:extLst>
      <p:ext uri="{BB962C8B-B14F-4D97-AF65-F5344CB8AC3E}">
        <p14:creationId xmlns:p14="http://schemas.microsoft.com/office/powerpoint/2010/main" val="54249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TotalTime>
  <Words>604</Words>
  <Application>Microsoft Office PowerPoint</Application>
  <PresentationFormat>Широкоэкранный</PresentationFormat>
  <Paragraphs>64</Paragraphs>
  <Slides>11</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11</vt:i4>
      </vt:variant>
    </vt:vector>
  </HeadingPairs>
  <TitlesOfParts>
    <vt:vector size="16" baseType="lpstr">
      <vt:lpstr>Arial</vt:lpstr>
      <vt:lpstr>Calibri</vt:lpstr>
      <vt:lpstr>Calibri Light</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Vitaliy Melnychenko</dc:creator>
  <cp:lastModifiedBy>Пользователь Windows</cp:lastModifiedBy>
  <cp:revision>66</cp:revision>
  <dcterms:created xsi:type="dcterms:W3CDTF">2018-02-12T18:23:23Z</dcterms:created>
  <dcterms:modified xsi:type="dcterms:W3CDTF">2018-02-21T15:15:31Z</dcterms:modified>
</cp:coreProperties>
</file>